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1" r:id="rId1"/>
  </p:sldMasterIdLst>
  <p:notesMasterIdLst>
    <p:notesMasterId r:id="rId18"/>
  </p:notesMasterIdLst>
  <p:sldIdLst>
    <p:sldId id="256" r:id="rId2"/>
    <p:sldId id="257" r:id="rId3"/>
    <p:sldId id="258" r:id="rId4"/>
    <p:sldId id="305" r:id="rId5"/>
    <p:sldId id="308" r:id="rId6"/>
    <p:sldId id="309" r:id="rId7"/>
    <p:sldId id="311" r:id="rId8"/>
    <p:sldId id="312" r:id="rId9"/>
    <p:sldId id="310" r:id="rId10"/>
    <p:sldId id="313" r:id="rId11"/>
    <p:sldId id="314" r:id="rId12"/>
    <p:sldId id="315" r:id="rId13"/>
    <p:sldId id="316" r:id="rId14"/>
    <p:sldId id="317" r:id="rId15"/>
    <p:sldId id="318" r:id="rId16"/>
    <p:sldId id="282" r:id="rId17"/>
  </p:sldIdLst>
  <p:sldSz cx="9144000" cy="6858000" type="screen4x3"/>
  <p:notesSz cx="7010400" cy="9236075"/>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6" autoAdjust="0"/>
    <p:restoredTop sz="78870" autoAdjust="0"/>
  </p:normalViewPr>
  <p:slideViewPr>
    <p:cSldViewPr>
      <p:cViewPr varScale="1">
        <p:scale>
          <a:sx n="53" d="100"/>
          <a:sy n="53" d="100"/>
        </p:scale>
        <p:origin x="1660" y="4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0" y="0"/>
            <a:ext cx="3040266" cy="462118"/>
          </a:xfrm>
          <a:prstGeom prst="rect">
            <a:avLst/>
          </a:prstGeom>
          <a:noFill/>
          <a:ln>
            <a:noFill/>
          </a:ln>
        </p:spPr>
        <p:txBody>
          <a:bodyPr lIns="91425" tIns="91425" rIns="91425" bIns="91425" anchor="t" anchorCtr="0"/>
          <a:lstStyle>
            <a:lvl1pPr marL="0" marR="0" indent="0" algn="l" rtl="0">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
        <p:nvSpPr>
          <p:cNvPr id="3" name="Shape 3"/>
          <p:cNvSpPr txBox="1">
            <a:spLocks noGrp="1"/>
          </p:cNvSpPr>
          <p:nvPr>
            <p:ph type="dt" idx="10"/>
          </p:nvPr>
        </p:nvSpPr>
        <p:spPr>
          <a:xfrm>
            <a:off x="3970132" y="0"/>
            <a:ext cx="3040266" cy="462118"/>
          </a:xfrm>
          <a:prstGeom prst="rect">
            <a:avLst/>
          </a:prstGeom>
          <a:noFill/>
          <a:ln>
            <a:noFill/>
          </a:ln>
        </p:spPr>
        <p:txBody>
          <a:bodyPr lIns="91425" tIns="91425" rIns="91425" bIns="91425" anchor="t" anchorCtr="0"/>
          <a:lstStyle>
            <a:lvl1pPr marL="0" marR="0" indent="0" algn="r" rtl="0">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
        <p:nvSpPr>
          <p:cNvPr id="4" name="Shape 4"/>
          <p:cNvSpPr>
            <a:spLocks noGrp="1" noRot="1" noChangeAspect="1"/>
          </p:cNvSpPr>
          <p:nvPr>
            <p:ph type="sldImg" idx="3"/>
          </p:nvPr>
        </p:nvSpPr>
        <p:spPr>
          <a:xfrm>
            <a:off x="1195387" y="692150"/>
            <a:ext cx="4619625" cy="3463924"/>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5" name="Shape 5"/>
          <p:cNvSpPr txBox="1">
            <a:spLocks noGrp="1"/>
          </p:cNvSpPr>
          <p:nvPr>
            <p:ph type="body" idx="1"/>
          </p:nvPr>
        </p:nvSpPr>
        <p:spPr>
          <a:xfrm>
            <a:off x="934720" y="4387767"/>
            <a:ext cx="5140958" cy="4155919"/>
          </a:xfrm>
          <a:prstGeom prst="rect">
            <a:avLst/>
          </a:prstGeom>
          <a:noFill/>
          <a:ln>
            <a:noFill/>
          </a:ln>
        </p:spPr>
        <p:txBody>
          <a:bodyPr lIns="91425" tIns="91425" rIns="91425" bIns="91425" anchor="ctr" anchorCtr="0"/>
          <a:lstStyle>
            <a:lvl1pPr marL="0" marR="0" indent="0" algn="l" rtl="0">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
        <p:nvSpPr>
          <p:cNvPr id="6" name="Shape 6"/>
          <p:cNvSpPr txBox="1">
            <a:spLocks noGrp="1"/>
          </p:cNvSpPr>
          <p:nvPr>
            <p:ph type="ftr" idx="11"/>
          </p:nvPr>
        </p:nvSpPr>
        <p:spPr>
          <a:xfrm>
            <a:off x="0" y="8773957"/>
            <a:ext cx="3040266" cy="462118"/>
          </a:xfrm>
          <a:prstGeom prst="rect">
            <a:avLst/>
          </a:prstGeom>
          <a:noFill/>
          <a:ln>
            <a:noFill/>
          </a:ln>
        </p:spPr>
        <p:txBody>
          <a:bodyPr lIns="91425" tIns="91425" rIns="91425" bIns="91425" anchor="b" anchorCtr="0"/>
          <a:lstStyle>
            <a:lvl1pPr marL="0" marR="0" indent="0" algn="l" rtl="0">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
        <p:nvSpPr>
          <p:cNvPr id="7" name="Shape 7"/>
          <p:cNvSpPr txBox="1">
            <a:spLocks noGrp="1"/>
          </p:cNvSpPr>
          <p:nvPr>
            <p:ph type="sldNum" idx="12"/>
          </p:nvPr>
        </p:nvSpPr>
        <p:spPr>
          <a:xfrm>
            <a:off x="3970132" y="8773957"/>
            <a:ext cx="3040266" cy="462118"/>
          </a:xfrm>
          <a:prstGeom prst="rect">
            <a:avLst/>
          </a:prstGeom>
          <a:noFill/>
          <a:ln>
            <a:noFill/>
          </a:ln>
        </p:spPr>
        <p:txBody>
          <a:bodyPr lIns="91425" tIns="91425" rIns="91425" bIns="91425" anchor="b" anchorCtr="0"/>
          <a:lstStyle>
            <a:lvl1pPr marL="0" marR="0" indent="0" algn="r" rtl="0">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Tree>
    <p:extLst>
      <p:ext uri="{BB962C8B-B14F-4D97-AF65-F5344CB8AC3E}">
        <p14:creationId xmlns:p14="http://schemas.microsoft.com/office/powerpoint/2010/main" val="1325625389"/>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a:spLocks noGrp="1" noRot="1" noChangeAspect="1"/>
          </p:cNvSpPr>
          <p:nvPr>
            <p:ph type="sldImg" idx="2"/>
          </p:nvPr>
        </p:nvSpPr>
        <p:spPr>
          <a:xfrm>
            <a:off x="1195388" y="692150"/>
            <a:ext cx="4619625" cy="3463925"/>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04" name="Shape 104"/>
          <p:cNvSpPr txBox="1">
            <a:spLocks noGrp="1"/>
          </p:cNvSpPr>
          <p:nvPr>
            <p:ph type="body" idx="1"/>
          </p:nvPr>
        </p:nvSpPr>
        <p:spPr>
          <a:xfrm>
            <a:off x="934720" y="4387767"/>
            <a:ext cx="5140958" cy="4155919"/>
          </a:xfrm>
          <a:prstGeom prst="rect">
            <a:avLst/>
          </a:prstGeom>
          <a:noFill/>
          <a:ln>
            <a:noFill/>
          </a:ln>
        </p:spPr>
        <p:txBody>
          <a:bodyPr lIns="92700" tIns="46350" rIns="92700" bIns="46350" anchor="t" anchorCtr="0">
            <a:noAutofit/>
          </a:bodyPr>
          <a:lstStyle/>
          <a:p>
            <a:pPr marL="0" marR="0" lvl="0" indent="0" algn="l" rtl="0">
              <a:spcBef>
                <a:spcPts val="0"/>
              </a:spcBef>
              <a:buSzPct val="25000"/>
              <a:buFont typeface="Arial"/>
              <a:buNone/>
            </a:pPr>
            <a:endParaRPr lang="en-US" sz="1800" dirty="0"/>
          </a:p>
        </p:txBody>
      </p:sp>
      <p:sp>
        <p:nvSpPr>
          <p:cNvPr id="105" name="Shape 105"/>
          <p:cNvSpPr txBox="1">
            <a:spLocks noGrp="1"/>
          </p:cNvSpPr>
          <p:nvPr>
            <p:ph type="sldNum" idx="12"/>
          </p:nvPr>
        </p:nvSpPr>
        <p:spPr>
          <a:xfrm>
            <a:off x="3970132" y="8773957"/>
            <a:ext cx="3040266" cy="462118"/>
          </a:xfrm>
          <a:prstGeom prst="rect">
            <a:avLst/>
          </a:prstGeom>
          <a:noFill/>
          <a:ln>
            <a:noFill/>
          </a:ln>
        </p:spPr>
        <p:txBody>
          <a:bodyPr lIns="92700" tIns="46350" rIns="92700" bIns="46350" anchor="b" anchorCtr="0">
            <a:noAutofit/>
          </a:bodyPr>
          <a:lstStyle/>
          <a:p>
            <a:pPr marL="0" marR="0" lvl="0" indent="0" algn="r" rtl="0">
              <a:spcBef>
                <a:spcPts val="0"/>
              </a:spcBef>
              <a:buSzPct val="25000"/>
              <a:buFont typeface="Arial"/>
              <a:buNone/>
            </a:pPr>
            <a:r>
              <a:rPr lang="en-US" sz="1200" b="0" i="0" u="none" strike="noStrike" cap="none" baseline="0">
                <a:latin typeface="Arial"/>
                <a:ea typeface="Arial"/>
                <a:cs typeface="Arial"/>
                <a:sym typeface="Arial"/>
              </a:rPr>
              <a:t>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30118205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35981998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38121615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22648687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10609559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21900365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Shape 187"/>
          <p:cNvSpPr>
            <a:spLocks noGrp="1" noRot="1" noChangeAspect="1"/>
          </p:cNvSpPr>
          <p:nvPr>
            <p:ph type="sldImg" idx="2"/>
          </p:nvPr>
        </p:nvSpPr>
        <p:spPr>
          <a:xfrm>
            <a:off x="1195388" y="692150"/>
            <a:ext cx="4619625" cy="34639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188" name="Shape 188"/>
          <p:cNvSpPr txBox="1">
            <a:spLocks noGrp="1"/>
          </p:cNvSpPr>
          <p:nvPr>
            <p:ph type="body" idx="1"/>
          </p:nvPr>
        </p:nvSpPr>
        <p:spPr>
          <a:xfrm>
            <a:off x="934720" y="4387767"/>
            <a:ext cx="5141100" cy="4155900"/>
          </a:xfrm>
          <a:prstGeom prst="rect">
            <a:avLst/>
          </a:prstGeom>
          <a:noFill/>
          <a:ln>
            <a:noFill/>
          </a:ln>
        </p:spPr>
        <p:txBody>
          <a:bodyPr lIns="91425" tIns="91425" rIns="91425" bIns="91425" anchor="ctr" anchorCtr="0">
            <a:noAutofit/>
          </a:bodyPr>
          <a:lstStyle/>
          <a:p>
            <a:pPr marL="0" marR="0" lvl="0" indent="0" algn="l" rtl="0">
              <a:spcBef>
                <a:spcPts val="0"/>
              </a:spcBef>
              <a:buClr>
                <a:srgbClr val="000000"/>
              </a:buClr>
              <a:buSzPct val="25000"/>
              <a:buFont typeface="Arial"/>
              <a:buNone/>
            </a:pPr>
            <a:endParaRPr lang="en-US" sz="1800" b="0" i="0" u="none" strike="noStrike" cap="none" baseline="0" dirty="0"/>
          </a:p>
        </p:txBody>
      </p:sp>
    </p:spTree>
    <p:extLst>
      <p:ext uri="{BB962C8B-B14F-4D97-AF65-F5344CB8AC3E}">
        <p14:creationId xmlns:p14="http://schemas.microsoft.com/office/powerpoint/2010/main" val="36885608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txBox="1">
            <a:spLocks noGrp="1"/>
          </p:cNvSpPr>
          <p:nvPr>
            <p:ph type="body" idx="1"/>
          </p:nvPr>
        </p:nvSpPr>
        <p:spPr>
          <a:xfrm>
            <a:off x="934720" y="4387767"/>
            <a:ext cx="5140958" cy="4155919"/>
          </a:xfrm>
          <a:prstGeom prst="rect">
            <a:avLst/>
          </a:prstGeom>
          <a:noFill/>
          <a:ln>
            <a:noFill/>
          </a:ln>
        </p:spPr>
        <p:txBody>
          <a:bodyPr lIns="91425" tIns="91425" rIns="91425" bIns="91425" anchor="ctr" anchorCtr="0">
            <a:noAutofit/>
          </a:bodyPr>
          <a:lstStyle/>
          <a:p>
            <a:endParaRPr/>
          </a:p>
        </p:txBody>
      </p:sp>
      <p:sp>
        <p:nvSpPr>
          <p:cNvPr id="114" name="Shape 114"/>
          <p:cNvSpPr>
            <a:spLocks noGrp="1" noRot="1" noChangeAspect="1"/>
          </p:cNvSpPr>
          <p:nvPr>
            <p:ph type="sldImg" idx="2"/>
          </p:nvPr>
        </p:nvSpPr>
        <p:spPr>
          <a:xfrm>
            <a:off x="1195388" y="692150"/>
            <a:ext cx="4619625" cy="34639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a:spLocks noGrp="1" noRot="1" noChangeAspect="1"/>
          </p:cNvSpPr>
          <p:nvPr>
            <p:ph type="sldImg" idx="2"/>
          </p:nvPr>
        </p:nvSpPr>
        <p:spPr>
          <a:xfrm>
            <a:off x="1195388" y="692150"/>
            <a:ext cx="4619625" cy="34639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124" name="Shape 124"/>
          <p:cNvSpPr txBox="1">
            <a:spLocks noGrp="1"/>
          </p:cNvSpPr>
          <p:nvPr>
            <p:ph type="body" idx="1"/>
          </p:nvPr>
        </p:nvSpPr>
        <p:spPr>
          <a:xfrm>
            <a:off x="934720" y="4387767"/>
            <a:ext cx="5140958" cy="4155919"/>
          </a:xfrm>
          <a:prstGeom prst="rect">
            <a:avLst/>
          </a:prstGeom>
          <a:noFill/>
          <a:ln>
            <a:noFill/>
          </a:ln>
        </p:spPr>
        <p:txBody>
          <a:bodyPr lIns="92700" tIns="46350" rIns="92700" bIns="46350" anchor="t" anchorCtr="0">
            <a:noAutofit/>
          </a:bodyPr>
          <a:lstStyle/>
          <a:p>
            <a:endParaRPr lang="en-US" sz="1800" dirty="0"/>
          </a:p>
        </p:txBody>
      </p:sp>
      <p:sp>
        <p:nvSpPr>
          <p:cNvPr id="125" name="Shape 125"/>
          <p:cNvSpPr txBox="1">
            <a:spLocks noGrp="1"/>
          </p:cNvSpPr>
          <p:nvPr>
            <p:ph type="sldNum" idx="12"/>
          </p:nvPr>
        </p:nvSpPr>
        <p:spPr>
          <a:xfrm>
            <a:off x="3970132" y="8773957"/>
            <a:ext cx="3040266" cy="462118"/>
          </a:xfrm>
          <a:prstGeom prst="rect">
            <a:avLst/>
          </a:prstGeom>
          <a:noFill/>
          <a:ln>
            <a:noFill/>
          </a:ln>
        </p:spPr>
        <p:txBody>
          <a:bodyPr lIns="92700" tIns="46350" rIns="92700" bIns="46350" anchor="b" anchorCtr="0">
            <a:noAutofit/>
          </a:bodyPr>
          <a:lstStyle/>
          <a:p>
            <a:pPr marL="0" marR="0" lvl="0" indent="0" algn="r" rtl="0">
              <a:spcBef>
                <a:spcPts val="0"/>
              </a:spcBef>
              <a:buSzPct val="25000"/>
              <a:buFont typeface="Arial"/>
              <a:buNone/>
            </a:pPr>
            <a:r>
              <a:rPr lang="en-US" sz="1200" b="0" i="0" u="none" strike="noStrike" cap="none" baseline="0">
                <a:latin typeface="Arial"/>
                <a:ea typeface="Arial"/>
                <a:cs typeface="Arial"/>
                <a:sym typeface="Arial"/>
              </a:rPr>
              <a:t>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9961802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22848181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18701747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36620204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26835603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40337226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8"/>
        <p:cNvGrpSpPr/>
        <p:nvPr/>
      </p:nvGrpSpPr>
      <p:grpSpPr>
        <a:xfrm>
          <a:off x="0" y="0"/>
          <a:ext cx="0" cy="0"/>
          <a:chOff x="0" y="0"/>
          <a:chExt cx="0" cy="0"/>
        </a:xfrm>
      </p:grpSpPr>
      <p:sp>
        <p:nvSpPr>
          <p:cNvPr id="19" name="Shape 19"/>
          <p:cNvSpPr txBox="1">
            <a:spLocks noGrp="1"/>
          </p:cNvSpPr>
          <p:nvPr>
            <p:ph type="ctrTitle"/>
          </p:nvPr>
        </p:nvSpPr>
        <p:spPr>
          <a:xfrm>
            <a:off x="685800" y="2130425"/>
            <a:ext cx="7772400" cy="1470023"/>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chemeClr val="dk2"/>
              </a:buClr>
              <a:buFont typeface="Arial"/>
              <a:buNone/>
              <a:defRPr/>
            </a:lvl1pPr>
            <a:lvl2pPr marL="0" marR="0" indent="0" algn="l" rtl="0">
              <a:lnSpc>
                <a:spcPct val="100000"/>
              </a:lnSpc>
              <a:spcBef>
                <a:spcPts val="0"/>
              </a:spcBef>
              <a:spcAft>
                <a:spcPts val="0"/>
              </a:spcAft>
              <a:buClr>
                <a:schemeClr val="dk2"/>
              </a:buClr>
              <a:buFont typeface="Arial"/>
              <a:buNone/>
              <a:defRPr/>
            </a:lvl2pPr>
            <a:lvl3pPr marL="0" marR="0" indent="0" algn="l" rtl="0">
              <a:spcBef>
                <a:spcPts val="0"/>
              </a:spcBef>
              <a:spcAft>
                <a:spcPts val="0"/>
              </a:spcAft>
              <a:defRPr/>
            </a:lvl3pPr>
            <a:lvl4pPr marL="0" marR="0" indent="0" algn="l" rtl="0">
              <a:spcBef>
                <a:spcPts val="0"/>
              </a:spcBef>
              <a:spcAft>
                <a:spcPts val="0"/>
              </a:spcAft>
              <a:defRPr/>
            </a:lvl4pPr>
            <a:lvl5pPr marL="0" marR="0" indent="0" algn="l" rtl="0">
              <a:spcBef>
                <a:spcPts val="0"/>
              </a:spcBef>
              <a:spcAft>
                <a:spcPts val="0"/>
              </a:spcAft>
              <a:defRPr/>
            </a:lvl5pPr>
            <a:lvl6pPr marL="457200" marR="0" indent="0" algn="l" rtl="0">
              <a:spcBef>
                <a:spcPts val="0"/>
              </a:spcBef>
              <a:spcAft>
                <a:spcPts val="0"/>
              </a:spcAft>
              <a:defRPr/>
            </a:lvl6pPr>
            <a:lvl7pPr marL="914400" marR="0" indent="0" algn="l" rtl="0">
              <a:spcBef>
                <a:spcPts val="0"/>
              </a:spcBef>
              <a:spcAft>
                <a:spcPts val="0"/>
              </a:spcAft>
              <a:defRPr/>
            </a:lvl7pPr>
            <a:lvl8pPr marL="1371600" marR="0" indent="0" algn="l" rtl="0">
              <a:spcBef>
                <a:spcPts val="0"/>
              </a:spcBef>
              <a:spcAft>
                <a:spcPts val="0"/>
              </a:spcAft>
              <a:defRPr/>
            </a:lvl8pPr>
            <a:lvl9pPr marL="1828800" marR="0" indent="0" algn="l" rtl="0">
              <a:spcBef>
                <a:spcPts val="0"/>
              </a:spcBef>
              <a:spcAft>
                <a:spcPts val="0"/>
              </a:spcAft>
              <a:defRPr/>
            </a:lvl9pPr>
          </a:lstStyle>
          <a:p>
            <a:endParaRPr/>
          </a:p>
        </p:txBody>
      </p:sp>
      <p:sp>
        <p:nvSpPr>
          <p:cNvPr id="20" name="Shape 20"/>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indent="0" algn="ctr" rtl="0">
              <a:lnSpc>
                <a:spcPct val="100000"/>
              </a:lnSpc>
              <a:spcBef>
                <a:spcPts val="560"/>
              </a:spcBef>
              <a:spcAft>
                <a:spcPts val="0"/>
              </a:spcAft>
              <a:buClr>
                <a:schemeClr val="dk1"/>
              </a:buClr>
              <a:buFont typeface="Arial"/>
              <a:buNone/>
              <a:defRPr/>
            </a:lvl1pPr>
            <a:lvl2pPr marL="457200" marR="0" indent="0" algn="ctr" rtl="0">
              <a:lnSpc>
                <a:spcPct val="100000"/>
              </a:lnSpc>
              <a:spcBef>
                <a:spcPts val="480"/>
              </a:spcBef>
              <a:spcAft>
                <a:spcPts val="0"/>
              </a:spcAft>
              <a:buClr>
                <a:schemeClr val="dk1"/>
              </a:buClr>
              <a:buFont typeface="Arial"/>
              <a:buNone/>
              <a:defRPr/>
            </a:lvl2pPr>
            <a:lvl3pPr marL="914400" marR="0" indent="0" algn="ctr" rtl="0">
              <a:lnSpc>
                <a:spcPct val="100000"/>
              </a:lnSpc>
              <a:spcBef>
                <a:spcPts val="400"/>
              </a:spcBef>
              <a:spcAft>
                <a:spcPts val="0"/>
              </a:spcAft>
              <a:buClr>
                <a:schemeClr val="dk1"/>
              </a:buClr>
              <a:buFont typeface="Arial"/>
              <a:buNone/>
              <a:defRPr/>
            </a:lvl3pPr>
            <a:lvl4pPr marL="1371600" marR="0" indent="0" algn="ctr" rtl="0">
              <a:lnSpc>
                <a:spcPct val="100000"/>
              </a:lnSpc>
              <a:spcBef>
                <a:spcPts val="400"/>
              </a:spcBef>
              <a:spcAft>
                <a:spcPts val="0"/>
              </a:spcAft>
              <a:buClr>
                <a:schemeClr val="dk1"/>
              </a:buClr>
              <a:buFont typeface="Arial"/>
              <a:buNone/>
              <a:defRPr/>
            </a:lvl4pPr>
            <a:lvl5pPr marL="1828800" marR="0" indent="0" algn="ctr" rtl="0">
              <a:lnSpc>
                <a:spcPct val="100000"/>
              </a:lnSpc>
              <a:spcBef>
                <a:spcPts val="400"/>
              </a:spcBef>
              <a:spcAft>
                <a:spcPts val="0"/>
              </a:spcAft>
              <a:buClr>
                <a:schemeClr val="dk1"/>
              </a:buClr>
              <a:buFont typeface="Arial"/>
              <a:buNone/>
              <a:defRPr/>
            </a:lvl5pPr>
            <a:lvl6pPr marL="2286000" marR="0" indent="0" algn="ctr" rtl="0">
              <a:lnSpc>
                <a:spcPct val="100000"/>
              </a:lnSpc>
              <a:spcBef>
                <a:spcPts val="400"/>
              </a:spcBef>
              <a:spcAft>
                <a:spcPts val="0"/>
              </a:spcAft>
              <a:buClr>
                <a:schemeClr val="dk1"/>
              </a:buClr>
              <a:buFont typeface="Arial"/>
              <a:buNone/>
              <a:defRPr/>
            </a:lvl6pPr>
            <a:lvl7pPr marL="2743200" marR="0" indent="0" algn="ctr" rtl="0">
              <a:lnSpc>
                <a:spcPct val="100000"/>
              </a:lnSpc>
              <a:spcBef>
                <a:spcPts val="400"/>
              </a:spcBef>
              <a:spcAft>
                <a:spcPts val="0"/>
              </a:spcAft>
              <a:buClr>
                <a:schemeClr val="dk1"/>
              </a:buClr>
              <a:buFont typeface="Arial"/>
              <a:buNone/>
              <a:defRPr/>
            </a:lvl7pPr>
            <a:lvl8pPr marL="3200400" marR="0" indent="0" algn="ctr" rtl="0">
              <a:lnSpc>
                <a:spcPct val="100000"/>
              </a:lnSpc>
              <a:spcBef>
                <a:spcPts val="400"/>
              </a:spcBef>
              <a:spcAft>
                <a:spcPts val="0"/>
              </a:spcAft>
              <a:buClr>
                <a:schemeClr val="dk1"/>
              </a:buClr>
              <a:buFont typeface="Arial"/>
              <a:buNone/>
              <a:defRPr/>
            </a:lvl8pPr>
            <a:lvl9pPr marL="3657600" marR="0" indent="0" algn="ctr" rtl="0">
              <a:lnSpc>
                <a:spcPct val="100000"/>
              </a:lnSpc>
              <a:spcBef>
                <a:spcPts val="400"/>
              </a:spcBef>
              <a:spcAft>
                <a:spcPts val="0"/>
              </a:spcAft>
              <a:buClr>
                <a:schemeClr val="dk1"/>
              </a:buClr>
              <a:buFont typeface="Arial"/>
              <a:buNone/>
              <a:defRPr/>
            </a:lvl9pPr>
          </a:lstStyle>
          <a:p>
            <a:endParaRPr/>
          </a:p>
        </p:txBody>
      </p:sp>
      <p:sp>
        <p:nvSpPr>
          <p:cNvPr id="21" name="Shape 21"/>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22" name="Shape 22"/>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23" name="Shape 23"/>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VERTICAL_TEXT">
    <p:spTree>
      <p:nvGrpSpPr>
        <p:cNvPr id="1" name="Shape 75"/>
        <p:cNvGrpSpPr/>
        <p:nvPr/>
      </p:nvGrpSpPr>
      <p:grpSpPr>
        <a:xfrm>
          <a:off x="0" y="0"/>
          <a:ext cx="0" cy="0"/>
          <a:chOff x="0" y="0"/>
          <a:chExt cx="0" cy="0"/>
        </a:xfrm>
      </p:grpSpPr>
      <p:sp>
        <p:nvSpPr>
          <p:cNvPr id="76" name="Shape 76"/>
          <p:cNvSpPr txBox="1">
            <a:spLocks noGrp="1"/>
          </p:cNvSpPr>
          <p:nvPr>
            <p:ph type="title"/>
          </p:nvPr>
        </p:nvSpPr>
        <p:spPr>
          <a:xfrm>
            <a:off x="1447800" y="228600"/>
            <a:ext cx="6172199" cy="1143000"/>
          </a:xfrm>
          <a:prstGeom prst="rect">
            <a:avLst/>
          </a:prstGeom>
          <a:noFill/>
          <a:ln>
            <a:noFill/>
          </a:ln>
        </p:spPr>
        <p:txBody>
          <a:bodyPr lIns="91425" tIns="91425" rIns="91425" b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marL="457200" algn="l" rtl="0">
              <a:spcBef>
                <a:spcPts val="0"/>
              </a:spcBef>
              <a:spcAft>
                <a:spcPts val="0"/>
              </a:spcAft>
              <a:defRPr/>
            </a:lvl6pPr>
            <a:lvl7pPr marL="914400" algn="l" rtl="0">
              <a:spcBef>
                <a:spcPts val="0"/>
              </a:spcBef>
              <a:spcAft>
                <a:spcPts val="0"/>
              </a:spcAft>
              <a:defRPr/>
            </a:lvl7pPr>
            <a:lvl8pPr marL="1371600" algn="l" rtl="0">
              <a:spcBef>
                <a:spcPts val="0"/>
              </a:spcBef>
              <a:spcAft>
                <a:spcPts val="0"/>
              </a:spcAft>
              <a:defRPr/>
            </a:lvl8pPr>
            <a:lvl9pPr marL="1828800" algn="l" rtl="0">
              <a:spcBef>
                <a:spcPts val="0"/>
              </a:spcBef>
              <a:spcAft>
                <a:spcPts val="0"/>
              </a:spcAft>
              <a:defRPr/>
            </a:lvl9pPr>
          </a:lstStyle>
          <a:p>
            <a:endParaRPr/>
          </a:p>
        </p:txBody>
      </p:sp>
      <p:sp>
        <p:nvSpPr>
          <p:cNvPr id="77" name="Shape 77"/>
          <p:cNvSpPr txBox="1">
            <a:spLocks noGrp="1"/>
          </p:cNvSpPr>
          <p:nvPr>
            <p:ph type="body" idx="1"/>
          </p:nvPr>
        </p:nvSpPr>
        <p:spPr>
          <a:xfrm rot="5400000">
            <a:off x="2362198" y="0"/>
            <a:ext cx="4419599" cy="7772400"/>
          </a:xfrm>
          <a:prstGeom prst="rect">
            <a:avLst/>
          </a:prstGeom>
          <a:noFill/>
          <a:ln>
            <a:noFill/>
          </a:ln>
        </p:spPr>
        <p:txBody>
          <a:bodyPr lIns="91425" tIns="91425" rIns="91425" bIns="91425" anchor="t" anchorCtr="0"/>
          <a:lstStyle>
            <a:lvl1pPr marL="342900" indent="-63500" algn="l" rtl="0">
              <a:spcBef>
                <a:spcPts val="560"/>
              </a:spcBef>
              <a:spcAft>
                <a:spcPts val="0"/>
              </a:spcAft>
              <a:buClr>
                <a:schemeClr val="dk1"/>
              </a:buClr>
              <a:buFont typeface="Arial"/>
              <a:buChar char="•"/>
              <a:defRPr/>
            </a:lvl1pPr>
            <a:lvl2pPr marL="742950" indent="-44450" algn="l" rtl="0">
              <a:spcBef>
                <a:spcPts val="480"/>
              </a:spcBef>
              <a:spcAft>
                <a:spcPts val="0"/>
              </a:spcAft>
              <a:buClr>
                <a:schemeClr val="dk1"/>
              </a:buClr>
              <a:buFont typeface="Arial"/>
              <a:buChar char="•"/>
              <a:defRPr/>
            </a:lvl2pPr>
            <a:lvl3pPr marL="1143000" indent="-25400" algn="l" rtl="0">
              <a:spcBef>
                <a:spcPts val="400"/>
              </a:spcBef>
              <a:spcAft>
                <a:spcPts val="0"/>
              </a:spcAft>
              <a:buClr>
                <a:schemeClr val="dk1"/>
              </a:buClr>
              <a:buFont typeface="Arial"/>
              <a:buChar char="•"/>
              <a:defRPr/>
            </a:lvl3pPr>
            <a:lvl4pPr marL="1600200" indent="-25400" algn="l" rtl="0">
              <a:spcBef>
                <a:spcPts val="400"/>
              </a:spcBef>
              <a:spcAft>
                <a:spcPts val="0"/>
              </a:spcAft>
              <a:buClr>
                <a:schemeClr val="dk1"/>
              </a:buClr>
              <a:buFont typeface="Arial"/>
              <a:buChar char="•"/>
              <a:defRPr/>
            </a:lvl4pPr>
            <a:lvl5pPr marL="2057400" indent="-25400" algn="l" rtl="0">
              <a:spcBef>
                <a:spcPts val="400"/>
              </a:spcBef>
              <a:spcAft>
                <a:spcPts val="0"/>
              </a:spcAft>
              <a:buClr>
                <a:schemeClr val="dk1"/>
              </a:buClr>
              <a:buFont typeface="Arial"/>
              <a:buChar char="•"/>
              <a:defRPr/>
            </a:lvl5pPr>
            <a:lvl6pPr marL="2514600" indent="-25400" algn="l" rtl="0">
              <a:spcBef>
                <a:spcPts val="400"/>
              </a:spcBef>
              <a:spcAft>
                <a:spcPts val="0"/>
              </a:spcAft>
              <a:buClr>
                <a:schemeClr val="dk1"/>
              </a:buClr>
              <a:buFont typeface="Arial"/>
              <a:buChar char="•"/>
              <a:defRPr/>
            </a:lvl6pPr>
            <a:lvl7pPr marL="2971800" indent="-25400" algn="l" rtl="0">
              <a:spcBef>
                <a:spcPts val="400"/>
              </a:spcBef>
              <a:spcAft>
                <a:spcPts val="0"/>
              </a:spcAft>
              <a:buClr>
                <a:schemeClr val="dk1"/>
              </a:buClr>
              <a:buFont typeface="Arial"/>
              <a:buChar char="•"/>
              <a:defRPr/>
            </a:lvl7pPr>
            <a:lvl8pPr marL="3429000" indent="-25400" algn="l" rtl="0">
              <a:spcBef>
                <a:spcPts val="400"/>
              </a:spcBef>
              <a:spcAft>
                <a:spcPts val="0"/>
              </a:spcAft>
              <a:buClr>
                <a:schemeClr val="dk1"/>
              </a:buClr>
              <a:buFont typeface="Arial"/>
              <a:buChar char="•"/>
              <a:defRPr/>
            </a:lvl8pPr>
            <a:lvl9pPr marL="3886200" indent="-25400" algn="l" rtl="0">
              <a:spcBef>
                <a:spcPts val="400"/>
              </a:spcBef>
              <a:spcAft>
                <a:spcPts val="0"/>
              </a:spcAft>
              <a:buClr>
                <a:schemeClr val="dk1"/>
              </a:buClr>
              <a:buFont typeface="Arial"/>
              <a:buChar char="•"/>
              <a:defRPr/>
            </a:lvl9pPr>
          </a:lstStyle>
          <a:p>
            <a:endParaRPr/>
          </a:p>
        </p:txBody>
      </p:sp>
      <p:sp>
        <p:nvSpPr>
          <p:cNvPr id="78" name="Shape 78"/>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79" name="Shape 79"/>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80" name="Shape 80"/>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_TITLE_AND_VERTICAL_TEXT">
    <p:spTree>
      <p:nvGrpSpPr>
        <p:cNvPr id="1" name="Shape 81"/>
        <p:cNvGrpSpPr/>
        <p:nvPr/>
      </p:nvGrpSpPr>
      <p:grpSpPr>
        <a:xfrm>
          <a:off x="0" y="0"/>
          <a:ext cx="0" cy="0"/>
          <a:chOff x="0" y="0"/>
          <a:chExt cx="0" cy="0"/>
        </a:xfrm>
      </p:grpSpPr>
      <p:sp>
        <p:nvSpPr>
          <p:cNvPr id="82" name="Shape 82"/>
          <p:cNvSpPr txBox="1">
            <a:spLocks noGrp="1"/>
          </p:cNvSpPr>
          <p:nvPr>
            <p:ph type="title"/>
          </p:nvPr>
        </p:nvSpPr>
        <p:spPr>
          <a:xfrm rot="5400000">
            <a:off x="4552949" y="2190750"/>
            <a:ext cx="5867400" cy="1943100"/>
          </a:xfrm>
          <a:prstGeom prst="rect">
            <a:avLst/>
          </a:prstGeom>
          <a:noFill/>
          <a:ln>
            <a:noFill/>
          </a:ln>
        </p:spPr>
        <p:txBody>
          <a:bodyPr lIns="91425" tIns="91425" rIns="91425" b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marL="457200" algn="l" rtl="0">
              <a:spcBef>
                <a:spcPts val="0"/>
              </a:spcBef>
              <a:spcAft>
                <a:spcPts val="0"/>
              </a:spcAft>
              <a:defRPr/>
            </a:lvl6pPr>
            <a:lvl7pPr marL="914400" algn="l" rtl="0">
              <a:spcBef>
                <a:spcPts val="0"/>
              </a:spcBef>
              <a:spcAft>
                <a:spcPts val="0"/>
              </a:spcAft>
              <a:defRPr/>
            </a:lvl7pPr>
            <a:lvl8pPr marL="1371600" algn="l" rtl="0">
              <a:spcBef>
                <a:spcPts val="0"/>
              </a:spcBef>
              <a:spcAft>
                <a:spcPts val="0"/>
              </a:spcAft>
              <a:defRPr/>
            </a:lvl8pPr>
            <a:lvl9pPr marL="1828800" algn="l" rtl="0">
              <a:spcBef>
                <a:spcPts val="0"/>
              </a:spcBef>
              <a:spcAft>
                <a:spcPts val="0"/>
              </a:spcAft>
              <a:defRPr/>
            </a:lvl9pPr>
          </a:lstStyle>
          <a:p>
            <a:endParaRPr/>
          </a:p>
        </p:txBody>
      </p:sp>
      <p:sp>
        <p:nvSpPr>
          <p:cNvPr id="83" name="Shape 83"/>
          <p:cNvSpPr txBox="1">
            <a:spLocks noGrp="1"/>
          </p:cNvSpPr>
          <p:nvPr>
            <p:ph type="body" idx="1"/>
          </p:nvPr>
        </p:nvSpPr>
        <p:spPr>
          <a:xfrm rot="5400000">
            <a:off x="590548" y="323850"/>
            <a:ext cx="5867400" cy="5676900"/>
          </a:xfrm>
          <a:prstGeom prst="rect">
            <a:avLst/>
          </a:prstGeom>
          <a:noFill/>
          <a:ln>
            <a:noFill/>
          </a:ln>
        </p:spPr>
        <p:txBody>
          <a:bodyPr lIns="91425" tIns="91425" rIns="91425" bIns="91425" anchor="t" anchorCtr="0"/>
          <a:lstStyle>
            <a:lvl1pPr marL="342900" indent="-63500" algn="l" rtl="0">
              <a:spcBef>
                <a:spcPts val="560"/>
              </a:spcBef>
              <a:spcAft>
                <a:spcPts val="0"/>
              </a:spcAft>
              <a:buClr>
                <a:schemeClr val="dk1"/>
              </a:buClr>
              <a:buFont typeface="Arial"/>
              <a:buChar char="•"/>
              <a:defRPr/>
            </a:lvl1pPr>
            <a:lvl2pPr marL="742950" indent="-44450" algn="l" rtl="0">
              <a:spcBef>
                <a:spcPts val="480"/>
              </a:spcBef>
              <a:spcAft>
                <a:spcPts val="0"/>
              </a:spcAft>
              <a:buClr>
                <a:schemeClr val="dk1"/>
              </a:buClr>
              <a:buFont typeface="Arial"/>
              <a:buChar char="•"/>
              <a:defRPr/>
            </a:lvl2pPr>
            <a:lvl3pPr marL="1143000" indent="-25400" algn="l" rtl="0">
              <a:spcBef>
                <a:spcPts val="400"/>
              </a:spcBef>
              <a:spcAft>
                <a:spcPts val="0"/>
              </a:spcAft>
              <a:buClr>
                <a:schemeClr val="dk1"/>
              </a:buClr>
              <a:buFont typeface="Arial"/>
              <a:buChar char="•"/>
              <a:defRPr/>
            </a:lvl3pPr>
            <a:lvl4pPr marL="1600200" indent="-25400" algn="l" rtl="0">
              <a:spcBef>
                <a:spcPts val="400"/>
              </a:spcBef>
              <a:spcAft>
                <a:spcPts val="0"/>
              </a:spcAft>
              <a:buClr>
                <a:schemeClr val="dk1"/>
              </a:buClr>
              <a:buFont typeface="Arial"/>
              <a:buChar char="•"/>
              <a:defRPr/>
            </a:lvl4pPr>
            <a:lvl5pPr marL="2057400" indent="-25400" algn="l" rtl="0">
              <a:spcBef>
                <a:spcPts val="400"/>
              </a:spcBef>
              <a:spcAft>
                <a:spcPts val="0"/>
              </a:spcAft>
              <a:buClr>
                <a:schemeClr val="dk1"/>
              </a:buClr>
              <a:buFont typeface="Arial"/>
              <a:buChar char="•"/>
              <a:defRPr/>
            </a:lvl5pPr>
            <a:lvl6pPr marL="2514600" indent="-25400" algn="l" rtl="0">
              <a:spcBef>
                <a:spcPts val="400"/>
              </a:spcBef>
              <a:spcAft>
                <a:spcPts val="0"/>
              </a:spcAft>
              <a:buClr>
                <a:schemeClr val="dk1"/>
              </a:buClr>
              <a:buFont typeface="Arial"/>
              <a:buChar char="•"/>
              <a:defRPr/>
            </a:lvl6pPr>
            <a:lvl7pPr marL="2971800" indent="-25400" algn="l" rtl="0">
              <a:spcBef>
                <a:spcPts val="400"/>
              </a:spcBef>
              <a:spcAft>
                <a:spcPts val="0"/>
              </a:spcAft>
              <a:buClr>
                <a:schemeClr val="dk1"/>
              </a:buClr>
              <a:buFont typeface="Arial"/>
              <a:buChar char="•"/>
              <a:defRPr/>
            </a:lvl7pPr>
            <a:lvl8pPr marL="3429000" indent="-25400" algn="l" rtl="0">
              <a:spcBef>
                <a:spcPts val="400"/>
              </a:spcBef>
              <a:spcAft>
                <a:spcPts val="0"/>
              </a:spcAft>
              <a:buClr>
                <a:schemeClr val="dk1"/>
              </a:buClr>
              <a:buFont typeface="Arial"/>
              <a:buChar char="•"/>
              <a:defRPr/>
            </a:lvl8pPr>
            <a:lvl9pPr marL="3886200" indent="-25400" algn="l" rtl="0">
              <a:spcBef>
                <a:spcPts val="400"/>
              </a:spcBef>
              <a:spcAft>
                <a:spcPts val="0"/>
              </a:spcAft>
              <a:buClr>
                <a:schemeClr val="dk1"/>
              </a:buClr>
              <a:buFont typeface="Arial"/>
              <a:buChar char="•"/>
              <a:defRPr/>
            </a:lvl9pPr>
          </a:lstStyle>
          <a:p>
            <a:endParaRPr/>
          </a:p>
        </p:txBody>
      </p:sp>
      <p:sp>
        <p:nvSpPr>
          <p:cNvPr id="84" name="Shape 84"/>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85" name="Shape 85"/>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86" name="Shape 86"/>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OBJECT_ONLY">
    <p:spTree>
      <p:nvGrpSpPr>
        <p:cNvPr id="1" name="Shape 87"/>
        <p:cNvGrpSpPr/>
        <p:nvPr/>
      </p:nvGrpSpPr>
      <p:grpSpPr>
        <a:xfrm>
          <a:off x="0" y="0"/>
          <a:ext cx="0" cy="0"/>
          <a:chOff x="0" y="0"/>
          <a:chExt cx="0" cy="0"/>
        </a:xfrm>
      </p:grpSpPr>
      <p:sp>
        <p:nvSpPr>
          <p:cNvPr id="88" name="Shape 88"/>
          <p:cNvSpPr txBox="1">
            <a:spLocks noGrp="1"/>
          </p:cNvSpPr>
          <p:nvPr>
            <p:ph type="body" idx="1"/>
          </p:nvPr>
        </p:nvSpPr>
        <p:spPr>
          <a:xfrm>
            <a:off x="685800" y="228600"/>
            <a:ext cx="7772400" cy="5867400"/>
          </a:xfrm>
          <a:prstGeom prst="rect">
            <a:avLst/>
          </a:prstGeom>
          <a:noFill/>
          <a:ln>
            <a:noFill/>
          </a:ln>
        </p:spPr>
        <p:txBody>
          <a:bodyPr lIns="91425" tIns="91425" rIns="91425" bIns="91425" anchor="t" anchorCtr="0"/>
          <a:lstStyle>
            <a:lvl1pPr marL="342900" indent="-63500" algn="l" rtl="0">
              <a:spcBef>
                <a:spcPts val="560"/>
              </a:spcBef>
              <a:spcAft>
                <a:spcPts val="0"/>
              </a:spcAft>
              <a:buClr>
                <a:schemeClr val="dk1"/>
              </a:buClr>
              <a:buFont typeface="Arial"/>
              <a:buChar char="•"/>
              <a:defRPr/>
            </a:lvl1pPr>
            <a:lvl2pPr marL="742950" indent="-44450" algn="l" rtl="0">
              <a:spcBef>
                <a:spcPts val="480"/>
              </a:spcBef>
              <a:spcAft>
                <a:spcPts val="0"/>
              </a:spcAft>
              <a:buClr>
                <a:schemeClr val="dk1"/>
              </a:buClr>
              <a:buFont typeface="Arial"/>
              <a:buChar char="•"/>
              <a:defRPr/>
            </a:lvl2pPr>
            <a:lvl3pPr marL="1143000" indent="-25400" algn="l" rtl="0">
              <a:spcBef>
                <a:spcPts val="400"/>
              </a:spcBef>
              <a:spcAft>
                <a:spcPts val="0"/>
              </a:spcAft>
              <a:buClr>
                <a:schemeClr val="dk1"/>
              </a:buClr>
              <a:buFont typeface="Arial"/>
              <a:buChar char="•"/>
              <a:defRPr/>
            </a:lvl3pPr>
            <a:lvl4pPr marL="1600200" indent="-25400" algn="l" rtl="0">
              <a:spcBef>
                <a:spcPts val="400"/>
              </a:spcBef>
              <a:spcAft>
                <a:spcPts val="0"/>
              </a:spcAft>
              <a:buClr>
                <a:schemeClr val="dk1"/>
              </a:buClr>
              <a:buFont typeface="Arial"/>
              <a:buChar char="•"/>
              <a:defRPr/>
            </a:lvl4pPr>
            <a:lvl5pPr marL="2057400" indent="-25400" algn="l" rtl="0">
              <a:spcBef>
                <a:spcPts val="400"/>
              </a:spcBef>
              <a:spcAft>
                <a:spcPts val="0"/>
              </a:spcAft>
              <a:buClr>
                <a:schemeClr val="dk1"/>
              </a:buClr>
              <a:buFont typeface="Arial"/>
              <a:buChar char="•"/>
              <a:defRPr/>
            </a:lvl5pPr>
            <a:lvl6pPr marL="2514600" indent="-25400" algn="l" rtl="0">
              <a:spcBef>
                <a:spcPts val="400"/>
              </a:spcBef>
              <a:spcAft>
                <a:spcPts val="0"/>
              </a:spcAft>
              <a:buClr>
                <a:schemeClr val="dk1"/>
              </a:buClr>
              <a:buFont typeface="Arial"/>
              <a:buChar char="•"/>
              <a:defRPr/>
            </a:lvl6pPr>
            <a:lvl7pPr marL="2971800" indent="-25400" algn="l" rtl="0">
              <a:spcBef>
                <a:spcPts val="400"/>
              </a:spcBef>
              <a:spcAft>
                <a:spcPts val="0"/>
              </a:spcAft>
              <a:buClr>
                <a:schemeClr val="dk1"/>
              </a:buClr>
              <a:buFont typeface="Arial"/>
              <a:buChar char="•"/>
              <a:defRPr/>
            </a:lvl7pPr>
            <a:lvl8pPr marL="3429000" indent="-25400" algn="l" rtl="0">
              <a:spcBef>
                <a:spcPts val="400"/>
              </a:spcBef>
              <a:spcAft>
                <a:spcPts val="0"/>
              </a:spcAft>
              <a:buClr>
                <a:schemeClr val="dk1"/>
              </a:buClr>
              <a:buFont typeface="Arial"/>
              <a:buChar char="•"/>
              <a:defRPr/>
            </a:lvl8pPr>
            <a:lvl9pPr marL="3886200" indent="-25400" algn="l" rtl="0">
              <a:spcBef>
                <a:spcPts val="400"/>
              </a:spcBef>
              <a:spcAft>
                <a:spcPts val="0"/>
              </a:spcAft>
              <a:buClr>
                <a:schemeClr val="dk1"/>
              </a:buClr>
              <a:buFont typeface="Arial"/>
              <a:buChar char="•"/>
              <a:defRPr/>
            </a:lvl9pPr>
          </a:lstStyle>
          <a:p>
            <a:endParaRPr/>
          </a:p>
        </p:txBody>
      </p:sp>
      <p:sp>
        <p:nvSpPr>
          <p:cNvPr id="89" name="Shape 89"/>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90" name="Shape 90"/>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91" name="Shape 91"/>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ABLE">
    <p:spTree>
      <p:nvGrpSpPr>
        <p:cNvPr id="1" name="Shape 92"/>
        <p:cNvGrpSpPr/>
        <p:nvPr/>
      </p:nvGrpSpPr>
      <p:grpSpPr>
        <a:xfrm>
          <a:off x="0" y="0"/>
          <a:ext cx="0" cy="0"/>
          <a:chOff x="0" y="0"/>
          <a:chExt cx="0" cy="0"/>
        </a:xfrm>
      </p:grpSpPr>
      <p:sp>
        <p:nvSpPr>
          <p:cNvPr id="93" name="Shape 93"/>
          <p:cNvSpPr txBox="1">
            <a:spLocks noGrp="1"/>
          </p:cNvSpPr>
          <p:nvPr>
            <p:ph type="title"/>
          </p:nvPr>
        </p:nvSpPr>
        <p:spPr>
          <a:xfrm>
            <a:off x="1447800" y="228600"/>
            <a:ext cx="6172199" cy="1143000"/>
          </a:xfrm>
          <a:prstGeom prst="rect">
            <a:avLst/>
          </a:prstGeom>
          <a:noFill/>
          <a:ln>
            <a:noFill/>
          </a:ln>
        </p:spPr>
        <p:txBody>
          <a:bodyPr lIns="91425" tIns="91425" rIns="91425" b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marL="457200" algn="l" rtl="0">
              <a:spcBef>
                <a:spcPts val="0"/>
              </a:spcBef>
              <a:spcAft>
                <a:spcPts val="0"/>
              </a:spcAft>
              <a:defRPr/>
            </a:lvl6pPr>
            <a:lvl7pPr marL="914400" algn="l" rtl="0">
              <a:spcBef>
                <a:spcPts val="0"/>
              </a:spcBef>
              <a:spcAft>
                <a:spcPts val="0"/>
              </a:spcAft>
              <a:defRPr/>
            </a:lvl7pPr>
            <a:lvl8pPr marL="1371600" algn="l" rtl="0">
              <a:spcBef>
                <a:spcPts val="0"/>
              </a:spcBef>
              <a:spcAft>
                <a:spcPts val="0"/>
              </a:spcAft>
              <a:defRPr/>
            </a:lvl8pPr>
            <a:lvl9pPr marL="1828800" algn="l" rtl="0">
              <a:spcBef>
                <a:spcPts val="0"/>
              </a:spcBef>
              <a:spcAft>
                <a:spcPts val="0"/>
              </a:spcAft>
              <a:defRPr/>
            </a:lvl9pPr>
          </a:lstStyle>
          <a:p>
            <a:endParaRPr/>
          </a:p>
        </p:txBody>
      </p:sp>
      <p:sp>
        <p:nvSpPr>
          <p:cNvPr id="94" name="Shape 94"/>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95" name="Shape 95"/>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96" name="Shape 96"/>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OBJECT">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1447800" y="228600"/>
            <a:ext cx="6172199" cy="1143000"/>
          </a:xfrm>
          <a:prstGeom prst="rect">
            <a:avLst/>
          </a:prstGeom>
          <a:noFill/>
          <a:ln>
            <a:noFill/>
          </a:ln>
        </p:spPr>
        <p:txBody>
          <a:bodyPr lIns="91425" tIns="91425" rIns="91425" b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marL="457200" algn="l" rtl="0">
              <a:spcBef>
                <a:spcPts val="0"/>
              </a:spcBef>
              <a:spcAft>
                <a:spcPts val="0"/>
              </a:spcAft>
              <a:defRPr/>
            </a:lvl6pPr>
            <a:lvl7pPr marL="914400" algn="l" rtl="0">
              <a:spcBef>
                <a:spcPts val="0"/>
              </a:spcBef>
              <a:spcAft>
                <a:spcPts val="0"/>
              </a:spcAft>
              <a:defRPr/>
            </a:lvl7pPr>
            <a:lvl8pPr marL="1371600" algn="l" rtl="0">
              <a:spcBef>
                <a:spcPts val="0"/>
              </a:spcBef>
              <a:spcAft>
                <a:spcPts val="0"/>
              </a:spcAft>
              <a:defRPr/>
            </a:lvl8pPr>
            <a:lvl9pPr marL="1828800" algn="l" rtl="0">
              <a:spcBef>
                <a:spcPts val="0"/>
              </a:spcBef>
              <a:spcAft>
                <a:spcPts val="0"/>
              </a:spcAft>
              <a:defRPr/>
            </a:lvl9pPr>
          </a:lstStyle>
          <a:p>
            <a:endParaRPr/>
          </a:p>
        </p:txBody>
      </p:sp>
      <p:sp>
        <p:nvSpPr>
          <p:cNvPr id="26" name="Shape 26"/>
          <p:cNvSpPr txBox="1">
            <a:spLocks noGrp="1"/>
          </p:cNvSpPr>
          <p:nvPr>
            <p:ph type="body" idx="1"/>
          </p:nvPr>
        </p:nvSpPr>
        <p:spPr>
          <a:xfrm>
            <a:off x="685800" y="1676400"/>
            <a:ext cx="7772400" cy="4419599"/>
          </a:xfrm>
          <a:prstGeom prst="rect">
            <a:avLst/>
          </a:prstGeom>
          <a:noFill/>
          <a:ln>
            <a:noFill/>
          </a:ln>
        </p:spPr>
        <p:txBody>
          <a:bodyPr lIns="91425" tIns="91425" rIns="91425" bIns="91425" anchor="t" anchorCtr="0"/>
          <a:lstStyle>
            <a:lvl1pPr marL="342900" indent="-63500" algn="l" rtl="0">
              <a:spcBef>
                <a:spcPts val="560"/>
              </a:spcBef>
              <a:spcAft>
                <a:spcPts val="0"/>
              </a:spcAft>
              <a:buClr>
                <a:schemeClr val="dk1"/>
              </a:buClr>
              <a:buFont typeface="Arial"/>
              <a:buChar char="•"/>
              <a:defRPr/>
            </a:lvl1pPr>
            <a:lvl2pPr marL="742950" indent="-44450" algn="l" rtl="0">
              <a:spcBef>
                <a:spcPts val="480"/>
              </a:spcBef>
              <a:spcAft>
                <a:spcPts val="0"/>
              </a:spcAft>
              <a:buClr>
                <a:schemeClr val="dk1"/>
              </a:buClr>
              <a:buFont typeface="Arial"/>
              <a:buChar char="•"/>
              <a:defRPr/>
            </a:lvl2pPr>
            <a:lvl3pPr marL="1143000" indent="-25400" algn="l" rtl="0">
              <a:spcBef>
                <a:spcPts val="400"/>
              </a:spcBef>
              <a:spcAft>
                <a:spcPts val="0"/>
              </a:spcAft>
              <a:buClr>
                <a:schemeClr val="dk1"/>
              </a:buClr>
              <a:buFont typeface="Arial"/>
              <a:buChar char="•"/>
              <a:defRPr/>
            </a:lvl3pPr>
            <a:lvl4pPr marL="1600200" indent="-25400" algn="l" rtl="0">
              <a:spcBef>
                <a:spcPts val="400"/>
              </a:spcBef>
              <a:spcAft>
                <a:spcPts val="0"/>
              </a:spcAft>
              <a:buClr>
                <a:schemeClr val="dk1"/>
              </a:buClr>
              <a:buFont typeface="Arial"/>
              <a:buChar char="•"/>
              <a:defRPr/>
            </a:lvl4pPr>
            <a:lvl5pPr marL="2057400" indent="-25400" algn="l" rtl="0">
              <a:spcBef>
                <a:spcPts val="400"/>
              </a:spcBef>
              <a:spcAft>
                <a:spcPts val="0"/>
              </a:spcAft>
              <a:buClr>
                <a:schemeClr val="dk1"/>
              </a:buClr>
              <a:buFont typeface="Arial"/>
              <a:buChar char="•"/>
              <a:defRPr/>
            </a:lvl5pPr>
            <a:lvl6pPr marL="2514600" indent="-25400" algn="l" rtl="0">
              <a:spcBef>
                <a:spcPts val="400"/>
              </a:spcBef>
              <a:spcAft>
                <a:spcPts val="0"/>
              </a:spcAft>
              <a:buClr>
                <a:schemeClr val="dk1"/>
              </a:buClr>
              <a:buFont typeface="Arial"/>
              <a:buChar char="•"/>
              <a:defRPr/>
            </a:lvl6pPr>
            <a:lvl7pPr marL="2971800" indent="-25400" algn="l" rtl="0">
              <a:spcBef>
                <a:spcPts val="400"/>
              </a:spcBef>
              <a:spcAft>
                <a:spcPts val="0"/>
              </a:spcAft>
              <a:buClr>
                <a:schemeClr val="dk1"/>
              </a:buClr>
              <a:buFont typeface="Arial"/>
              <a:buChar char="•"/>
              <a:defRPr/>
            </a:lvl7pPr>
            <a:lvl8pPr marL="3429000" indent="-25400" algn="l" rtl="0">
              <a:spcBef>
                <a:spcPts val="400"/>
              </a:spcBef>
              <a:spcAft>
                <a:spcPts val="0"/>
              </a:spcAft>
              <a:buClr>
                <a:schemeClr val="dk1"/>
              </a:buClr>
              <a:buFont typeface="Arial"/>
              <a:buChar char="•"/>
              <a:defRPr/>
            </a:lvl8pPr>
            <a:lvl9pPr marL="3886200" indent="-25400" algn="l" rtl="0">
              <a:spcBef>
                <a:spcPts val="400"/>
              </a:spcBef>
              <a:spcAft>
                <a:spcPts val="0"/>
              </a:spcAft>
              <a:buClr>
                <a:schemeClr val="dk1"/>
              </a:buClr>
              <a:buFont typeface="Arial"/>
              <a:buChar char="•"/>
              <a:defRPr/>
            </a:lvl9pPr>
          </a:lstStyle>
          <a:p>
            <a:endParaRPr/>
          </a:p>
        </p:txBody>
      </p:sp>
      <p:sp>
        <p:nvSpPr>
          <p:cNvPr id="27" name="Shape 27"/>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28" name="Shape 28"/>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29" name="Shape 29"/>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_HEADER">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algn="l"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32" name="Shape 32"/>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indent="0" rtl="0">
              <a:buFont typeface="Arial"/>
              <a:buNone/>
              <a:defRPr/>
            </a:lvl1pPr>
            <a:lvl2pPr marL="457200" indent="0" rtl="0">
              <a:buFont typeface="Arial"/>
              <a:buNone/>
              <a:defRPr/>
            </a:lvl2pPr>
            <a:lvl3pPr marL="914400" indent="0" rtl="0">
              <a:buFont typeface="Arial"/>
              <a:buNone/>
              <a:defRPr/>
            </a:lvl3pPr>
            <a:lvl4pPr marL="1371600" indent="0" rtl="0">
              <a:buFont typeface="Arial"/>
              <a:buNone/>
              <a:defRPr/>
            </a:lvl4pPr>
            <a:lvl5pPr marL="1828800" indent="0" rtl="0">
              <a:buFont typeface="Arial"/>
              <a:buNone/>
              <a:defRPr/>
            </a:lvl5pPr>
            <a:lvl6pPr marL="2286000" indent="0" rtl="0">
              <a:buFont typeface="Arial"/>
              <a:buNone/>
              <a:defRPr/>
            </a:lvl6pPr>
            <a:lvl7pPr marL="2743200" indent="0" rtl="0">
              <a:buFont typeface="Arial"/>
              <a:buNone/>
              <a:defRPr/>
            </a:lvl7pPr>
            <a:lvl8pPr marL="3200400" indent="0" rtl="0">
              <a:buFont typeface="Arial"/>
              <a:buNone/>
              <a:defRPr/>
            </a:lvl8pPr>
            <a:lvl9pPr marL="3657600" indent="0" rtl="0">
              <a:buFont typeface="Arial"/>
              <a:buNone/>
              <a:defRPr/>
            </a:lvl9pPr>
          </a:lstStyle>
          <a:p>
            <a:endParaRPr/>
          </a:p>
        </p:txBody>
      </p:sp>
      <p:sp>
        <p:nvSpPr>
          <p:cNvPr id="33" name="Shape 33"/>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34" name="Shape 34"/>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35" name="Shape 35"/>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_OBJECTS">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1447800" y="228600"/>
            <a:ext cx="6172199" cy="1143000"/>
          </a:xfrm>
          <a:prstGeom prst="rect">
            <a:avLst/>
          </a:prstGeom>
          <a:noFill/>
          <a:ln>
            <a:noFill/>
          </a:ln>
        </p:spPr>
        <p:txBody>
          <a:bodyPr lIns="91425" tIns="91425" rIns="91425" b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marL="457200" algn="l" rtl="0">
              <a:spcBef>
                <a:spcPts val="0"/>
              </a:spcBef>
              <a:spcAft>
                <a:spcPts val="0"/>
              </a:spcAft>
              <a:defRPr/>
            </a:lvl6pPr>
            <a:lvl7pPr marL="914400" algn="l" rtl="0">
              <a:spcBef>
                <a:spcPts val="0"/>
              </a:spcBef>
              <a:spcAft>
                <a:spcPts val="0"/>
              </a:spcAft>
              <a:defRPr/>
            </a:lvl7pPr>
            <a:lvl8pPr marL="1371600" algn="l" rtl="0">
              <a:spcBef>
                <a:spcPts val="0"/>
              </a:spcBef>
              <a:spcAft>
                <a:spcPts val="0"/>
              </a:spcAft>
              <a:defRPr/>
            </a:lvl8pPr>
            <a:lvl9pPr marL="1828800" algn="l" rtl="0">
              <a:spcBef>
                <a:spcPts val="0"/>
              </a:spcBef>
              <a:spcAft>
                <a:spcPts val="0"/>
              </a:spcAft>
              <a:defRPr/>
            </a:lvl9pPr>
          </a:lstStyle>
          <a:p>
            <a:endParaRPr/>
          </a:p>
        </p:txBody>
      </p:sp>
      <p:sp>
        <p:nvSpPr>
          <p:cNvPr id="38" name="Shape 38"/>
          <p:cNvSpPr txBox="1">
            <a:spLocks noGrp="1"/>
          </p:cNvSpPr>
          <p:nvPr>
            <p:ph type="body" idx="1"/>
          </p:nvPr>
        </p:nvSpPr>
        <p:spPr>
          <a:xfrm>
            <a:off x="685800" y="1676400"/>
            <a:ext cx="3809998" cy="4419599"/>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39" name="Shape 39"/>
          <p:cNvSpPr txBox="1">
            <a:spLocks noGrp="1"/>
          </p:cNvSpPr>
          <p:nvPr>
            <p:ph type="body" idx="2"/>
          </p:nvPr>
        </p:nvSpPr>
        <p:spPr>
          <a:xfrm>
            <a:off x="4648200" y="1676400"/>
            <a:ext cx="3809998" cy="4419599"/>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40" name="Shape 40"/>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41" name="Shape 41"/>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42" name="Shape 42"/>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TWO_OBJECTS_WITH_TEXT">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45" name="Shape 45"/>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indent="0" rtl="0">
              <a:buFont typeface="Arial"/>
              <a:buNone/>
              <a:defRPr/>
            </a:lvl1pPr>
            <a:lvl2pPr marL="457200" indent="0" rtl="0">
              <a:buFont typeface="Arial"/>
              <a:buNone/>
              <a:defRPr/>
            </a:lvl2pPr>
            <a:lvl3pPr marL="914400" indent="0" rtl="0">
              <a:buFont typeface="Arial"/>
              <a:buNone/>
              <a:defRPr/>
            </a:lvl3pPr>
            <a:lvl4pPr marL="1371600" indent="0" rtl="0">
              <a:buFont typeface="Arial"/>
              <a:buNone/>
              <a:defRPr/>
            </a:lvl4pPr>
            <a:lvl5pPr marL="1828800" indent="0" rtl="0">
              <a:buFont typeface="Arial"/>
              <a:buNone/>
              <a:defRPr/>
            </a:lvl5pPr>
            <a:lvl6pPr marL="2286000" indent="0" rtl="0">
              <a:buFont typeface="Arial"/>
              <a:buNone/>
              <a:defRPr/>
            </a:lvl6pPr>
            <a:lvl7pPr marL="2743200" indent="0" rtl="0">
              <a:buFont typeface="Arial"/>
              <a:buNone/>
              <a:defRPr/>
            </a:lvl7pPr>
            <a:lvl8pPr marL="3200400" indent="0" rtl="0">
              <a:buFont typeface="Arial"/>
              <a:buNone/>
              <a:defRPr/>
            </a:lvl8pPr>
            <a:lvl9pPr marL="3657600" indent="0" rtl="0">
              <a:buFont typeface="Arial"/>
              <a:buNone/>
              <a:defRPr/>
            </a:lvl9pPr>
          </a:lstStyle>
          <a:p>
            <a:endParaRPr/>
          </a:p>
        </p:txBody>
      </p:sp>
      <p:sp>
        <p:nvSpPr>
          <p:cNvPr id="46" name="Shape 46"/>
          <p:cNvSpPr txBox="1">
            <a:spLocks noGrp="1"/>
          </p:cNvSpPr>
          <p:nvPr>
            <p:ph type="body" idx="2"/>
          </p:nvPr>
        </p:nvSpPr>
        <p:spPr>
          <a:xfrm>
            <a:off x="457200" y="2174875"/>
            <a:ext cx="4040187" cy="3951286"/>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47" name="Shape 47"/>
          <p:cNvSpPr txBox="1">
            <a:spLocks noGrp="1"/>
          </p:cNvSpPr>
          <p:nvPr>
            <p:ph type="body" idx="3"/>
          </p:nvPr>
        </p:nvSpPr>
        <p:spPr>
          <a:xfrm>
            <a:off x="4645025" y="1535112"/>
            <a:ext cx="4041773" cy="639762"/>
          </a:xfrm>
          <a:prstGeom prst="rect">
            <a:avLst/>
          </a:prstGeom>
          <a:noFill/>
          <a:ln>
            <a:noFill/>
          </a:ln>
        </p:spPr>
        <p:txBody>
          <a:bodyPr lIns="91425" tIns="91425" rIns="91425" bIns="91425" anchor="b" anchorCtr="0"/>
          <a:lstStyle>
            <a:lvl1pPr marL="0" indent="0" rtl="0">
              <a:buFont typeface="Arial"/>
              <a:buNone/>
              <a:defRPr/>
            </a:lvl1pPr>
            <a:lvl2pPr marL="457200" indent="0" rtl="0">
              <a:buFont typeface="Arial"/>
              <a:buNone/>
              <a:defRPr/>
            </a:lvl2pPr>
            <a:lvl3pPr marL="914400" indent="0" rtl="0">
              <a:buFont typeface="Arial"/>
              <a:buNone/>
              <a:defRPr/>
            </a:lvl3pPr>
            <a:lvl4pPr marL="1371600" indent="0" rtl="0">
              <a:buFont typeface="Arial"/>
              <a:buNone/>
              <a:defRPr/>
            </a:lvl4pPr>
            <a:lvl5pPr marL="1828800" indent="0" rtl="0">
              <a:buFont typeface="Arial"/>
              <a:buNone/>
              <a:defRPr/>
            </a:lvl5pPr>
            <a:lvl6pPr marL="2286000" indent="0" rtl="0">
              <a:buFont typeface="Arial"/>
              <a:buNone/>
              <a:defRPr/>
            </a:lvl6pPr>
            <a:lvl7pPr marL="2743200" indent="0" rtl="0">
              <a:buFont typeface="Arial"/>
              <a:buNone/>
              <a:defRPr/>
            </a:lvl7pPr>
            <a:lvl8pPr marL="3200400" indent="0" rtl="0">
              <a:buFont typeface="Arial"/>
              <a:buNone/>
              <a:defRPr/>
            </a:lvl8pPr>
            <a:lvl9pPr marL="3657600" indent="0" rtl="0">
              <a:buFont typeface="Arial"/>
              <a:buNone/>
              <a:defRPr/>
            </a:lvl9pPr>
          </a:lstStyle>
          <a:p>
            <a:endParaRPr/>
          </a:p>
        </p:txBody>
      </p:sp>
      <p:sp>
        <p:nvSpPr>
          <p:cNvPr id="48" name="Shape 48"/>
          <p:cNvSpPr txBox="1">
            <a:spLocks noGrp="1"/>
          </p:cNvSpPr>
          <p:nvPr>
            <p:ph type="body" idx="4"/>
          </p:nvPr>
        </p:nvSpPr>
        <p:spPr>
          <a:xfrm>
            <a:off x="4645025" y="2174875"/>
            <a:ext cx="4041773" cy="3951286"/>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49" name="Shape 49"/>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50" name="Shape 50"/>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51" name="Shape 51"/>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52"/>
        <p:cNvGrpSpPr/>
        <p:nvPr/>
      </p:nvGrpSpPr>
      <p:grpSpPr>
        <a:xfrm>
          <a:off x="0" y="0"/>
          <a:ext cx="0" cy="0"/>
          <a:chOff x="0" y="0"/>
          <a:chExt cx="0" cy="0"/>
        </a:xfrm>
      </p:grpSpPr>
      <p:sp>
        <p:nvSpPr>
          <p:cNvPr id="53" name="Shape 53"/>
          <p:cNvSpPr txBox="1">
            <a:spLocks noGrp="1"/>
          </p:cNvSpPr>
          <p:nvPr>
            <p:ph type="title"/>
          </p:nvPr>
        </p:nvSpPr>
        <p:spPr>
          <a:xfrm>
            <a:off x="1447800" y="228600"/>
            <a:ext cx="6172199" cy="1143000"/>
          </a:xfrm>
          <a:prstGeom prst="rect">
            <a:avLst/>
          </a:prstGeom>
          <a:noFill/>
          <a:ln>
            <a:noFill/>
          </a:ln>
        </p:spPr>
        <p:txBody>
          <a:bodyPr lIns="91425" tIns="91425" rIns="91425" b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marL="457200" algn="l" rtl="0">
              <a:spcBef>
                <a:spcPts val="0"/>
              </a:spcBef>
              <a:spcAft>
                <a:spcPts val="0"/>
              </a:spcAft>
              <a:defRPr/>
            </a:lvl6pPr>
            <a:lvl7pPr marL="914400" algn="l" rtl="0">
              <a:spcBef>
                <a:spcPts val="0"/>
              </a:spcBef>
              <a:spcAft>
                <a:spcPts val="0"/>
              </a:spcAft>
              <a:defRPr/>
            </a:lvl7pPr>
            <a:lvl8pPr marL="1371600" algn="l" rtl="0">
              <a:spcBef>
                <a:spcPts val="0"/>
              </a:spcBef>
              <a:spcAft>
                <a:spcPts val="0"/>
              </a:spcAft>
              <a:defRPr/>
            </a:lvl8pPr>
            <a:lvl9pPr marL="1828800" algn="l" rtl="0">
              <a:spcBef>
                <a:spcPts val="0"/>
              </a:spcBef>
              <a:spcAft>
                <a:spcPts val="0"/>
              </a:spcAft>
              <a:defRPr/>
            </a:lvl9pPr>
          </a:lstStyle>
          <a:p>
            <a:endParaRPr/>
          </a:p>
        </p:txBody>
      </p:sp>
      <p:sp>
        <p:nvSpPr>
          <p:cNvPr id="54" name="Shape 54"/>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55" name="Shape 55"/>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56" name="Shape 56"/>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7"/>
        <p:cNvGrpSpPr/>
        <p:nvPr/>
      </p:nvGrpSpPr>
      <p:grpSpPr>
        <a:xfrm>
          <a:off x="0" y="0"/>
          <a:ext cx="0" cy="0"/>
          <a:chOff x="0" y="0"/>
          <a:chExt cx="0" cy="0"/>
        </a:xfrm>
      </p:grpSpPr>
      <p:sp>
        <p:nvSpPr>
          <p:cNvPr id="58" name="Shape 58"/>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59" name="Shape 59"/>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60" name="Shape 60"/>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OBJECT_WITH_CAPTION_TEXT">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457200" y="273050"/>
            <a:ext cx="3008313" cy="1162048"/>
          </a:xfrm>
          <a:prstGeom prst="rect">
            <a:avLst/>
          </a:prstGeom>
          <a:noFill/>
          <a:ln>
            <a:noFill/>
          </a:ln>
        </p:spPr>
        <p:txBody>
          <a:bodyPr lIns="91425" tIns="91425" rIns="91425" bIns="91425" anchor="b" anchorCtr="0"/>
          <a:lstStyle>
            <a:lvl1pPr algn="l"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63" name="Shape 63"/>
          <p:cNvSpPr txBox="1">
            <a:spLocks noGrp="1"/>
          </p:cNvSpPr>
          <p:nvPr>
            <p:ph type="body" idx="1"/>
          </p:nvPr>
        </p:nvSpPr>
        <p:spPr>
          <a:xfrm>
            <a:off x="3575050" y="273050"/>
            <a:ext cx="5111750" cy="5853111"/>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64" name="Shape 64"/>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indent="0" rtl="0">
              <a:buFont typeface="Arial"/>
              <a:buNone/>
              <a:defRPr/>
            </a:lvl1pPr>
            <a:lvl2pPr marL="457200" indent="0" rtl="0">
              <a:buFont typeface="Arial"/>
              <a:buNone/>
              <a:defRPr/>
            </a:lvl2pPr>
            <a:lvl3pPr marL="914400" indent="0" rtl="0">
              <a:buFont typeface="Arial"/>
              <a:buNone/>
              <a:defRPr/>
            </a:lvl3pPr>
            <a:lvl4pPr marL="1371600" indent="0" rtl="0">
              <a:buFont typeface="Arial"/>
              <a:buNone/>
              <a:defRPr/>
            </a:lvl4pPr>
            <a:lvl5pPr marL="1828800" indent="0" rtl="0">
              <a:buFont typeface="Arial"/>
              <a:buNone/>
              <a:defRPr/>
            </a:lvl5pPr>
            <a:lvl6pPr marL="2286000" indent="0" rtl="0">
              <a:buFont typeface="Arial"/>
              <a:buNone/>
              <a:defRPr/>
            </a:lvl6pPr>
            <a:lvl7pPr marL="2743200" indent="0" rtl="0">
              <a:buFont typeface="Arial"/>
              <a:buNone/>
              <a:defRPr/>
            </a:lvl7pPr>
            <a:lvl8pPr marL="3200400" indent="0" rtl="0">
              <a:buFont typeface="Arial"/>
              <a:buNone/>
              <a:defRPr/>
            </a:lvl8pPr>
            <a:lvl9pPr marL="3657600" indent="0" rtl="0">
              <a:buFont typeface="Arial"/>
              <a:buNone/>
              <a:defRPr/>
            </a:lvl9pPr>
          </a:lstStyle>
          <a:p>
            <a:endParaRPr/>
          </a:p>
        </p:txBody>
      </p:sp>
      <p:sp>
        <p:nvSpPr>
          <p:cNvPr id="65" name="Shape 65"/>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66" name="Shape 66"/>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67" name="Shape 67"/>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_WITH_CAPTION_TEXT">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1792288" y="4800600"/>
            <a:ext cx="5486399" cy="566736"/>
          </a:xfrm>
          <a:prstGeom prst="rect">
            <a:avLst/>
          </a:prstGeom>
          <a:noFill/>
          <a:ln>
            <a:noFill/>
          </a:ln>
        </p:spPr>
        <p:txBody>
          <a:bodyPr lIns="91425" tIns="91425" rIns="91425" bIns="91425" anchor="b" anchorCtr="0"/>
          <a:lstStyle>
            <a:lvl1pPr algn="l"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70" name="Shape 70"/>
          <p:cNvSpPr>
            <a:spLocks noGrp="1"/>
          </p:cNvSpPr>
          <p:nvPr>
            <p:ph type="pic" idx="2"/>
          </p:nvPr>
        </p:nvSpPr>
        <p:spPr>
          <a:xfrm>
            <a:off x="1792288" y="612775"/>
            <a:ext cx="5486399" cy="4114800"/>
          </a:xfrm>
          <a:prstGeom prst="rect">
            <a:avLst/>
          </a:prstGeom>
          <a:noFill/>
          <a:ln>
            <a:noFill/>
          </a:ln>
        </p:spPr>
      </p:sp>
      <p:sp>
        <p:nvSpPr>
          <p:cNvPr id="71" name="Shape 71"/>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indent="0" rtl="0">
              <a:buFont typeface="Arial"/>
              <a:buNone/>
              <a:defRPr/>
            </a:lvl1pPr>
            <a:lvl2pPr marL="457200" indent="0" rtl="0">
              <a:buFont typeface="Arial"/>
              <a:buNone/>
              <a:defRPr/>
            </a:lvl2pPr>
            <a:lvl3pPr marL="914400" indent="0" rtl="0">
              <a:buFont typeface="Arial"/>
              <a:buNone/>
              <a:defRPr/>
            </a:lvl3pPr>
            <a:lvl4pPr marL="1371600" indent="0" rtl="0">
              <a:buFont typeface="Arial"/>
              <a:buNone/>
              <a:defRPr/>
            </a:lvl4pPr>
            <a:lvl5pPr marL="1828800" indent="0" rtl="0">
              <a:buFont typeface="Arial"/>
              <a:buNone/>
              <a:defRPr/>
            </a:lvl5pPr>
            <a:lvl6pPr marL="2286000" indent="0" rtl="0">
              <a:buFont typeface="Arial"/>
              <a:buNone/>
              <a:defRPr/>
            </a:lvl6pPr>
            <a:lvl7pPr marL="2743200" indent="0" rtl="0">
              <a:buFont typeface="Arial"/>
              <a:buNone/>
              <a:defRPr/>
            </a:lvl7pPr>
            <a:lvl8pPr marL="3200400" indent="0" rtl="0">
              <a:buFont typeface="Arial"/>
              <a:buNone/>
              <a:defRPr/>
            </a:lvl8pPr>
            <a:lvl9pPr marL="3657600" indent="0" rtl="0">
              <a:buFont typeface="Arial"/>
              <a:buNone/>
              <a:defRPr/>
            </a:lvl9pPr>
          </a:lstStyle>
          <a:p>
            <a:endParaRPr/>
          </a:p>
        </p:txBody>
      </p:sp>
      <p:sp>
        <p:nvSpPr>
          <p:cNvPr id="72" name="Shape 72"/>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73" name="Shape 73"/>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74" name="Shape 74"/>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
        <p:cNvGrpSpPr/>
        <p:nvPr/>
      </p:nvGrpSpPr>
      <p:grpSpPr>
        <a:xfrm>
          <a:off x="0" y="0"/>
          <a:ext cx="0" cy="0"/>
          <a:chOff x="0" y="0"/>
          <a:chExt cx="0" cy="0"/>
        </a:xfrm>
      </p:grpSpPr>
      <p:sp>
        <p:nvSpPr>
          <p:cNvPr id="9" name="Shape 9"/>
          <p:cNvSpPr txBox="1">
            <a:spLocks noGrp="1"/>
          </p:cNvSpPr>
          <p:nvPr>
            <p:ph type="title"/>
          </p:nvPr>
        </p:nvSpPr>
        <p:spPr>
          <a:xfrm>
            <a:off x="1447800" y="228600"/>
            <a:ext cx="6172199" cy="1143000"/>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chemeClr val="dk2"/>
              </a:buClr>
              <a:buFont typeface="Arial"/>
              <a:buNone/>
              <a:defRPr/>
            </a:lvl1pPr>
            <a:lvl2pPr marL="0" marR="0" indent="0" algn="l" rtl="0">
              <a:lnSpc>
                <a:spcPct val="100000"/>
              </a:lnSpc>
              <a:spcBef>
                <a:spcPts val="0"/>
              </a:spcBef>
              <a:spcAft>
                <a:spcPts val="0"/>
              </a:spcAft>
              <a:buClr>
                <a:schemeClr val="dk2"/>
              </a:buClr>
              <a:buFont typeface="Arial"/>
              <a:buNone/>
              <a:defRPr/>
            </a:lvl2pPr>
            <a:lvl3pPr marL="0" marR="0" indent="0" algn="l" rtl="0">
              <a:spcBef>
                <a:spcPts val="0"/>
              </a:spcBef>
              <a:spcAft>
                <a:spcPts val="0"/>
              </a:spcAft>
              <a:defRPr/>
            </a:lvl3pPr>
            <a:lvl4pPr marL="0" marR="0" indent="0" algn="l" rtl="0">
              <a:spcBef>
                <a:spcPts val="0"/>
              </a:spcBef>
              <a:spcAft>
                <a:spcPts val="0"/>
              </a:spcAft>
              <a:defRPr/>
            </a:lvl4pPr>
            <a:lvl5pPr marL="0" marR="0" indent="0" algn="l" rtl="0">
              <a:spcBef>
                <a:spcPts val="0"/>
              </a:spcBef>
              <a:spcAft>
                <a:spcPts val="0"/>
              </a:spcAft>
              <a:defRPr/>
            </a:lvl5pPr>
            <a:lvl6pPr marL="457200" marR="0" indent="0" algn="l" rtl="0">
              <a:spcBef>
                <a:spcPts val="0"/>
              </a:spcBef>
              <a:spcAft>
                <a:spcPts val="0"/>
              </a:spcAft>
              <a:defRPr/>
            </a:lvl6pPr>
            <a:lvl7pPr marL="914400" marR="0" indent="0" algn="l" rtl="0">
              <a:spcBef>
                <a:spcPts val="0"/>
              </a:spcBef>
              <a:spcAft>
                <a:spcPts val="0"/>
              </a:spcAft>
              <a:defRPr/>
            </a:lvl7pPr>
            <a:lvl8pPr marL="1371600" marR="0" indent="0" algn="l" rtl="0">
              <a:spcBef>
                <a:spcPts val="0"/>
              </a:spcBef>
              <a:spcAft>
                <a:spcPts val="0"/>
              </a:spcAft>
              <a:defRPr/>
            </a:lvl8pPr>
            <a:lvl9pPr marL="1828800" marR="0" indent="0" algn="l" rtl="0">
              <a:spcBef>
                <a:spcPts val="0"/>
              </a:spcBef>
              <a:spcAft>
                <a:spcPts val="0"/>
              </a:spcAft>
              <a:defRPr/>
            </a:lvl9pPr>
          </a:lstStyle>
          <a:p>
            <a:endParaRPr/>
          </a:p>
        </p:txBody>
      </p:sp>
      <p:sp>
        <p:nvSpPr>
          <p:cNvPr id="10" name="Shape 10"/>
          <p:cNvSpPr txBox="1">
            <a:spLocks noGrp="1"/>
          </p:cNvSpPr>
          <p:nvPr>
            <p:ph type="body" idx="1"/>
          </p:nvPr>
        </p:nvSpPr>
        <p:spPr>
          <a:xfrm>
            <a:off x="685800" y="1676400"/>
            <a:ext cx="7772400" cy="4419599"/>
          </a:xfrm>
          <a:prstGeom prst="rect">
            <a:avLst/>
          </a:prstGeom>
          <a:noFill/>
          <a:ln>
            <a:noFill/>
          </a:ln>
        </p:spPr>
        <p:txBody>
          <a:bodyPr lIns="91425" tIns="91425" rIns="91425" bIns="91425" anchor="t" anchorCtr="0"/>
          <a:lstStyle>
            <a:lvl1pPr marL="342900" marR="0" indent="-63500" algn="l" rtl="0">
              <a:lnSpc>
                <a:spcPct val="100000"/>
              </a:lnSpc>
              <a:spcBef>
                <a:spcPts val="560"/>
              </a:spcBef>
              <a:spcAft>
                <a:spcPts val="0"/>
              </a:spcAft>
              <a:buClr>
                <a:schemeClr val="dk1"/>
              </a:buClr>
              <a:buFont typeface="Arial"/>
              <a:buChar char="•"/>
              <a:defRPr/>
            </a:lvl1pPr>
            <a:lvl2pPr marL="742950" marR="0" indent="-44450" algn="l" rtl="0">
              <a:lnSpc>
                <a:spcPct val="100000"/>
              </a:lnSpc>
              <a:spcBef>
                <a:spcPts val="480"/>
              </a:spcBef>
              <a:spcAft>
                <a:spcPts val="0"/>
              </a:spcAft>
              <a:buClr>
                <a:schemeClr val="dk1"/>
              </a:buClr>
              <a:buFont typeface="Arial"/>
              <a:buChar char="•"/>
              <a:defRPr/>
            </a:lvl2pPr>
            <a:lvl3pPr marL="1143000" marR="0" indent="-25400" algn="l" rtl="0">
              <a:lnSpc>
                <a:spcPct val="100000"/>
              </a:lnSpc>
              <a:spcBef>
                <a:spcPts val="400"/>
              </a:spcBef>
              <a:spcAft>
                <a:spcPts val="0"/>
              </a:spcAft>
              <a:buClr>
                <a:schemeClr val="dk1"/>
              </a:buClr>
              <a:buFont typeface="Arial"/>
              <a:buChar char="•"/>
              <a:defRPr/>
            </a:lvl3pPr>
            <a:lvl4pPr marL="1600200" marR="0" indent="-25400" algn="l" rtl="0">
              <a:lnSpc>
                <a:spcPct val="100000"/>
              </a:lnSpc>
              <a:spcBef>
                <a:spcPts val="400"/>
              </a:spcBef>
              <a:spcAft>
                <a:spcPts val="0"/>
              </a:spcAft>
              <a:buClr>
                <a:schemeClr val="dk1"/>
              </a:buClr>
              <a:buFont typeface="Arial"/>
              <a:buChar char="•"/>
              <a:defRPr/>
            </a:lvl4pPr>
            <a:lvl5pPr marL="2057400" marR="0" indent="-25400" algn="l" rtl="0">
              <a:lnSpc>
                <a:spcPct val="100000"/>
              </a:lnSpc>
              <a:spcBef>
                <a:spcPts val="400"/>
              </a:spcBef>
              <a:spcAft>
                <a:spcPts val="0"/>
              </a:spcAft>
              <a:buClr>
                <a:schemeClr val="dk1"/>
              </a:buClr>
              <a:buFont typeface="Arial"/>
              <a:buChar char="•"/>
              <a:defRPr/>
            </a:lvl5pPr>
            <a:lvl6pPr marL="2514600" marR="0" indent="-25400" algn="l" rtl="0">
              <a:lnSpc>
                <a:spcPct val="100000"/>
              </a:lnSpc>
              <a:spcBef>
                <a:spcPts val="400"/>
              </a:spcBef>
              <a:spcAft>
                <a:spcPts val="0"/>
              </a:spcAft>
              <a:buClr>
                <a:schemeClr val="dk1"/>
              </a:buClr>
              <a:buFont typeface="Arial"/>
              <a:buChar char="•"/>
              <a:defRPr/>
            </a:lvl6pPr>
            <a:lvl7pPr marL="2971800" marR="0" indent="-25400" algn="l" rtl="0">
              <a:lnSpc>
                <a:spcPct val="100000"/>
              </a:lnSpc>
              <a:spcBef>
                <a:spcPts val="400"/>
              </a:spcBef>
              <a:spcAft>
                <a:spcPts val="0"/>
              </a:spcAft>
              <a:buClr>
                <a:schemeClr val="dk1"/>
              </a:buClr>
              <a:buFont typeface="Arial"/>
              <a:buChar char="•"/>
              <a:defRPr/>
            </a:lvl7pPr>
            <a:lvl8pPr marL="3429000" marR="0" indent="-25400" algn="l" rtl="0">
              <a:lnSpc>
                <a:spcPct val="100000"/>
              </a:lnSpc>
              <a:spcBef>
                <a:spcPts val="400"/>
              </a:spcBef>
              <a:spcAft>
                <a:spcPts val="0"/>
              </a:spcAft>
              <a:buClr>
                <a:schemeClr val="dk1"/>
              </a:buClr>
              <a:buFont typeface="Arial"/>
              <a:buChar char="•"/>
              <a:defRPr/>
            </a:lvl8pPr>
            <a:lvl9pPr marL="3886200" marR="0" indent="-25400" algn="l" rtl="0">
              <a:lnSpc>
                <a:spcPct val="100000"/>
              </a:lnSpc>
              <a:spcBef>
                <a:spcPts val="400"/>
              </a:spcBef>
              <a:spcAft>
                <a:spcPts val="0"/>
              </a:spcAft>
              <a:buClr>
                <a:schemeClr val="dk1"/>
              </a:buClr>
              <a:buFont typeface="Arial"/>
              <a:buChar char="•"/>
              <a:defRPr/>
            </a:lvl9pPr>
          </a:lstStyle>
          <a:p>
            <a:endParaRPr/>
          </a:p>
        </p:txBody>
      </p:sp>
      <p:sp>
        <p:nvSpPr>
          <p:cNvPr id="11" name="Shape 11"/>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12" name="Shape 12"/>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13" name="Shape 13"/>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cxnSp>
        <p:nvCxnSpPr>
          <p:cNvPr id="14" name="Shape 14"/>
          <p:cNvCxnSpPr/>
          <p:nvPr/>
        </p:nvCxnSpPr>
        <p:spPr>
          <a:xfrm>
            <a:off x="228600" y="1524000"/>
            <a:ext cx="8686800" cy="0"/>
          </a:xfrm>
          <a:prstGeom prst="straightConnector1">
            <a:avLst/>
          </a:prstGeom>
          <a:noFill/>
          <a:ln w="57150" cap="flat">
            <a:solidFill>
              <a:srgbClr val="FF3300"/>
            </a:solidFill>
            <a:prstDash val="solid"/>
            <a:round/>
            <a:headEnd type="none" w="med" len="med"/>
            <a:tailEnd type="none" w="med" len="med"/>
          </a:ln>
        </p:spPr>
      </p:cxnSp>
      <p:pic>
        <p:nvPicPr>
          <p:cNvPr id="15" name="Shape 15"/>
          <p:cNvPicPr preferRelativeResize="0"/>
          <p:nvPr/>
        </p:nvPicPr>
        <p:blipFill>
          <a:blip r:embed="rId15"/>
          <a:stretch>
            <a:fillRect/>
          </a:stretch>
        </p:blipFill>
        <p:spPr>
          <a:xfrm>
            <a:off x="228600" y="228600"/>
            <a:ext cx="1176338" cy="1177923"/>
          </a:xfrm>
          <a:prstGeom prst="rect">
            <a:avLst/>
          </a:prstGeom>
        </p:spPr>
      </p:pic>
      <p:pic>
        <p:nvPicPr>
          <p:cNvPr id="16" name="Shape 16"/>
          <p:cNvPicPr preferRelativeResize="0"/>
          <p:nvPr/>
        </p:nvPicPr>
        <p:blipFill>
          <a:blip r:embed="rId16"/>
          <a:stretch>
            <a:fillRect/>
          </a:stretch>
        </p:blipFill>
        <p:spPr>
          <a:xfrm>
            <a:off x="7696200" y="228600"/>
            <a:ext cx="1219198" cy="1212848"/>
          </a:xfrm>
          <a:prstGeom prst="rect">
            <a:avLst/>
          </a:prstGeom>
        </p:spPr>
      </p:pic>
      <p:sp>
        <p:nvSpPr>
          <p:cNvPr id="17" name="Shape 17"/>
          <p:cNvSpPr txBox="1"/>
          <p:nvPr/>
        </p:nvSpPr>
        <p:spPr>
          <a:xfrm rot="-2700000">
            <a:off x="6248399" y="5105398"/>
            <a:ext cx="2895600" cy="701674"/>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DDDDDD"/>
              </a:buClr>
              <a:buSzPct val="25000"/>
              <a:buFont typeface="Times New Roman"/>
              <a:buNone/>
            </a:pPr>
            <a:r>
              <a:rPr lang="en-US" sz="4000" b="0" i="0" u="none" strike="noStrike" cap="none" baseline="0">
                <a:solidFill>
                  <a:srgbClr val="DDDDDD"/>
                </a:solidFill>
                <a:latin typeface="Times New Roman"/>
                <a:ea typeface="Times New Roman"/>
                <a:cs typeface="Times New Roman"/>
                <a:sym typeface="Times New Roman"/>
                <a:rtl val="0"/>
              </a:rPr>
              <a:t>    </a:t>
            </a: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ites.google.com/a/noaa.gov/noaa-ums/policies/recording-in-google"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mailto:NOAA.Privacy@noaa.gov"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p:nvPr/>
        </p:nvSpPr>
        <p:spPr>
          <a:xfrm>
            <a:off x="713981" y="1600200"/>
            <a:ext cx="7992899" cy="2003400"/>
          </a:xfrm>
          <a:prstGeom prst="rect">
            <a:avLst/>
          </a:prstGeom>
          <a:noFill/>
          <a:ln>
            <a:noFill/>
          </a:ln>
        </p:spPr>
        <p:txBody>
          <a:bodyPr lIns="91425" tIns="45700" rIns="91425" bIns="45700" anchor="ctr" anchorCtr="0">
            <a:noAutofit/>
          </a:bodyPr>
          <a:lstStyle/>
          <a:p>
            <a:pPr lvl="0" algn="ctr">
              <a:buClr>
                <a:schemeClr val="dk2"/>
              </a:buClr>
              <a:buSzPct val="25000"/>
            </a:pPr>
            <a:r>
              <a:rPr lang="en-US" sz="3600" b="1" dirty="0">
                <a:solidFill>
                  <a:schemeClr val="dk2"/>
                </a:solidFill>
              </a:rPr>
              <a:t>Google Meet Recording</a:t>
            </a:r>
            <a:endParaRPr lang="en-US" sz="3600" b="0" i="0" u="none" strike="noStrike" cap="none" baseline="0" dirty="0">
              <a:solidFill>
                <a:schemeClr val="dk2"/>
              </a:solidFill>
              <a:latin typeface="Arial"/>
              <a:ea typeface="Arial"/>
              <a:cs typeface="Arial"/>
              <a:sym typeface="Arial"/>
              <a:rtl val="0"/>
            </a:endParaRPr>
          </a:p>
        </p:txBody>
      </p:sp>
      <p:sp>
        <p:nvSpPr>
          <p:cNvPr id="99" name="Shape 99"/>
          <p:cNvSpPr txBox="1">
            <a:spLocks noGrp="1"/>
          </p:cNvSpPr>
          <p:nvPr>
            <p:ph type="subTitle" idx="1"/>
          </p:nvPr>
        </p:nvSpPr>
        <p:spPr>
          <a:xfrm>
            <a:off x="1461650" y="4059325"/>
            <a:ext cx="6400799" cy="838198"/>
          </a:xfrm>
          <a:prstGeom prst="rect">
            <a:avLst/>
          </a:prstGeom>
          <a:noFill/>
          <a:ln>
            <a:noFill/>
          </a:ln>
        </p:spPr>
        <p:txBody>
          <a:bodyPr lIns="91425" tIns="45700" rIns="91425" bIns="45700" anchor="t" anchorCtr="0">
            <a:noAutofit/>
          </a:bodyPr>
          <a:lstStyle/>
          <a:p>
            <a:r>
              <a:rPr lang="en-US" sz="2400" b="0" i="0" u="none" strike="noStrike" cap="none" baseline="0" dirty="0">
                <a:solidFill>
                  <a:schemeClr val="dk1"/>
                </a:solidFill>
                <a:latin typeface="Arial"/>
                <a:ea typeface="Arial"/>
                <a:cs typeface="Arial"/>
                <a:sym typeface="Arial"/>
                <a:rtl val="0"/>
              </a:rPr>
              <a:t>By</a:t>
            </a:r>
            <a:r>
              <a:rPr lang="en-US" sz="2400" b="0" i="0" u="none" strike="noStrike" cap="none" dirty="0">
                <a:solidFill>
                  <a:schemeClr val="dk1"/>
                </a:solidFill>
                <a:latin typeface="Arial"/>
                <a:ea typeface="Arial"/>
                <a:cs typeface="Arial"/>
                <a:sym typeface="Arial"/>
                <a:rtl val="0"/>
              </a:rPr>
              <a:t> Mark Graff, NOAA Bureau Chief Privacy Officer (BCPO), OCIO/CDO</a:t>
            </a:r>
          </a:p>
          <a:p>
            <a:r>
              <a:rPr lang="en-US" sz="2400" dirty="0">
                <a:solidFill>
                  <a:schemeClr val="dk1"/>
                </a:solidFill>
              </a:rPr>
              <a:t>April 25, 2023</a:t>
            </a:r>
            <a:endParaRPr lang="en-US" sz="2400" b="0" i="0" u="none" strike="noStrike" cap="none" baseline="0" dirty="0">
              <a:solidFill>
                <a:schemeClr val="dk1"/>
              </a:solidFill>
              <a:latin typeface="Arial"/>
              <a:ea typeface="Arial"/>
              <a:cs typeface="Arial"/>
              <a:sym typeface="Arial"/>
              <a:rtl val="0"/>
            </a:endParaRPr>
          </a:p>
        </p:txBody>
      </p:sp>
      <p:sp>
        <p:nvSpPr>
          <p:cNvPr id="100" name="Shape 100"/>
          <p:cNvSpPr txBox="1">
            <a:spLocks noGrp="1"/>
          </p:cNvSpPr>
          <p:nvPr>
            <p:ph type="sldNum" idx="12"/>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r>
              <a:rPr lang="en-US" sz="800" b="0" i="0" u="none" strike="noStrike" cap="none" baseline="0">
                <a:solidFill>
                  <a:schemeClr val="dk1"/>
                </a:solidFill>
                <a:latin typeface="Arial"/>
                <a:ea typeface="Arial"/>
                <a:cs typeface="Arial"/>
                <a:sym typeface="Arial"/>
                <a:rtl val="0"/>
              </a:rPr>
              <a:t> </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Special Considerations with Google</a:t>
            </a:r>
            <a:endParaRPr lang="en-US" b="1" dirty="0"/>
          </a:p>
        </p:txBody>
      </p:sp>
      <p:sp>
        <p:nvSpPr>
          <p:cNvPr id="3" name="Text Placeholder 2"/>
          <p:cNvSpPr>
            <a:spLocks noGrp="1"/>
          </p:cNvSpPr>
          <p:nvPr>
            <p:ph type="body" idx="1"/>
          </p:nvPr>
        </p:nvSpPr>
        <p:spPr/>
        <p:txBody>
          <a:bodyPr/>
          <a:lstStyle/>
          <a:p>
            <a:pPr marL="279400" indent="0">
              <a:buNone/>
            </a:pPr>
            <a:r>
              <a:rPr lang="en-US" sz="2400" dirty="0"/>
              <a:t>Google also associates the recording with the event, rather than the participants.  This also allows for singular recording sessions to be re-named and re-scheduled.  </a:t>
            </a:r>
          </a:p>
        </p:txBody>
      </p:sp>
      <p:pic>
        <p:nvPicPr>
          <p:cNvPr id="4" name="Picture 3">
            <a:extLst>
              <a:ext uri="{FF2B5EF4-FFF2-40B4-BE49-F238E27FC236}">
                <a16:creationId xmlns:a16="http://schemas.microsoft.com/office/drawing/2014/main" id="{350B4CF0-44E8-45B1-81D4-4FFA17A9B8C8}"/>
              </a:ext>
            </a:extLst>
          </p:cNvPr>
          <p:cNvPicPr>
            <a:picLocks noChangeAspect="1"/>
          </p:cNvPicPr>
          <p:nvPr/>
        </p:nvPicPr>
        <p:blipFill rotWithShape="1">
          <a:blip r:embed="rId3"/>
          <a:srcRect t="12726" b="11637"/>
          <a:stretch/>
        </p:blipFill>
        <p:spPr>
          <a:xfrm>
            <a:off x="2895600" y="3429000"/>
            <a:ext cx="3929064" cy="2971799"/>
          </a:xfrm>
          <a:prstGeom prst="rect">
            <a:avLst/>
          </a:prstGeom>
        </p:spPr>
      </p:pic>
    </p:spTree>
    <p:extLst>
      <p:ext uri="{BB962C8B-B14F-4D97-AF65-F5344CB8AC3E}">
        <p14:creationId xmlns:p14="http://schemas.microsoft.com/office/powerpoint/2010/main" val="183766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Special Considerations with Google</a:t>
            </a:r>
            <a:endParaRPr lang="en-US" b="1" dirty="0"/>
          </a:p>
        </p:txBody>
      </p:sp>
      <p:sp>
        <p:nvSpPr>
          <p:cNvPr id="3" name="Text Placeholder 2"/>
          <p:cNvSpPr>
            <a:spLocks noGrp="1"/>
          </p:cNvSpPr>
          <p:nvPr>
            <p:ph type="body" idx="1"/>
          </p:nvPr>
        </p:nvSpPr>
        <p:spPr/>
        <p:txBody>
          <a:bodyPr/>
          <a:lstStyle/>
          <a:p>
            <a:pPr marL="279400" indent="0">
              <a:buNone/>
            </a:pPr>
            <a:r>
              <a:rPr lang="en-US" sz="2400" dirty="0"/>
              <a:t>As such, a single recording session, with editing rights transferred to someone trained in appropriate Privacy Act restrictions, can be re-scheduled, re-named, and utilized indefinitely, for multiple recording sessions.</a:t>
            </a:r>
          </a:p>
        </p:txBody>
      </p:sp>
      <p:pic>
        <p:nvPicPr>
          <p:cNvPr id="4" name="Picture 3">
            <a:extLst>
              <a:ext uri="{FF2B5EF4-FFF2-40B4-BE49-F238E27FC236}">
                <a16:creationId xmlns:a16="http://schemas.microsoft.com/office/drawing/2014/main" id="{A6A76A1E-B5D9-435A-8A3C-57B06911C875}"/>
              </a:ext>
            </a:extLst>
          </p:cNvPr>
          <p:cNvPicPr>
            <a:picLocks noChangeAspect="1"/>
          </p:cNvPicPr>
          <p:nvPr/>
        </p:nvPicPr>
        <p:blipFill rotWithShape="1">
          <a:blip r:embed="rId3"/>
          <a:srcRect l="55834" t="13922" r="15000"/>
          <a:stretch/>
        </p:blipFill>
        <p:spPr>
          <a:xfrm>
            <a:off x="5257800" y="3276600"/>
            <a:ext cx="2667000" cy="3495675"/>
          </a:xfrm>
          <a:prstGeom prst="rect">
            <a:avLst/>
          </a:prstGeom>
        </p:spPr>
      </p:pic>
      <p:sp>
        <p:nvSpPr>
          <p:cNvPr id="5" name="Arrow: Right 4">
            <a:extLst>
              <a:ext uri="{FF2B5EF4-FFF2-40B4-BE49-F238E27FC236}">
                <a16:creationId xmlns:a16="http://schemas.microsoft.com/office/drawing/2014/main" id="{C84E88C5-396D-46B5-B2B3-9870A3429E60}"/>
              </a:ext>
            </a:extLst>
          </p:cNvPr>
          <p:cNvSpPr/>
          <p:nvPr/>
        </p:nvSpPr>
        <p:spPr>
          <a:xfrm>
            <a:off x="2781301" y="3581399"/>
            <a:ext cx="2362200" cy="609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478450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Special Considerations with Google</a:t>
            </a:r>
            <a:endParaRPr lang="en-US" b="1" dirty="0"/>
          </a:p>
        </p:txBody>
      </p:sp>
      <p:sp>
        <p:nvSpPr>
          <p:cNvPr id="3" name="Text Placeholder 2"/>
          <p:cNvSpPr>
            <a:spLocks noGrp="1"/>
          </p:cNvSpPr>
          <p:nvPr>
            <p:ph type="body" idx="1"/>
          </p:nvPr>
        </p:nvSpPr>
        <p:spPr>
          <a:xfrm>
            <a:off x="0" y="1676400"/>
            <a:ext cx="8458200" cy="4419599"/>
          </a:xfrm>
        </p:spPr>
        <p:txBody>
          <a:bodyPr/>
          <a:lstStyle/>
          <a:p>
            <a:pPr marL="279400" indent="0">
              <a:buNone/>
            </a:pPr>
            <a:r>
              <a:rPr lang="en-US" sz="2400" dirty="0"/>
              <a:t>As a solution, NOAA Privacy has centralized Privacy training for those who need to conduct Google Meet recordings.  This includes </a:t>
            </a:r>
            <a:r>
              <a:rPr lang="en-US" sz="2400" dirty="0">
                <a:hlinkClick r:id="rId3"/>
              </a:rPr>
              <a:t>a recorded overview </a:t>
            </a:r>
            <a:r>
              <a:rPr lang="en-US" sz="2400" dirty="0"/>
              <a:t>of the general Privacy considerations and directions on how to record, and a standardized Privacy Act Statement to accompany the recording for all participants.  </a:t>
            </a:r>
          </a:p>
          <a:p>
            <a:pPr marL="279400" indent="0">
              <a:buNone/>
            </a:pPr>
            <a:endParaRPr lang="en-US" sz="2400" dirty="0"/>
          </a:p>
          <a:p>
            <a:pPr marL="279400" indent="0">
              <a:buNone/>
            </a:pPr>
            <a:r>
              <a:rPr lang="en-US" sz="2400" dirty="0"/>
              <a:t>As such, users can reach out to </a:t>
            </a:r>
            <a:r>
              <a:rPr lang="en-US" sz="2400" dirty="0">
                <a:hlinkClick r:id="rId4"/>
              </a:rPr>
              <a:t>NOAA.Privacy@noaa.gov</a:t>
            </a:r>
            <a:r>
              <a:rPr lang="en-US" sz="2400" dirty="0"/>
              <a:t> and request a recording session be created, and we will direct them to the training and create the recording session for them.</a:t>
            </a:r>
          </a:p>
        </p:txBody>
      </p:sp>
    </p:spTree>
    <p:extLst>
      <p:ext uri="{BB962C8B-B14F-4D97-AF65-F5344CB8AC3E}">
        <p14:creationId xmlns:p14="http://schemas.microsoft.com/office/powerpoint/2010/main" val="13466161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Privacy Act Statement</a:t>
            </a:r>
            <a:endParaRPr lang="en-US" b="1" dirty="0"/>
          </a:p>
        </p:txBody>
      </p:sp>
      <p:sp>
        <p:nvSpPr>
          <p:cNvPr id="3" name="Text Placeholder 2"/>
          <p:cNvSpPr>
            <a:spLocks noGrp="1"/>
          </p:cNvSpPr>
          <p:nvPr>
            <p:ph type="body" idx="1"/>
          </p:nvPr>
        </p:nvSpPr>
        <p:spPr/>
        <p:txBody>
          <a:bodyPr/>
          <a:lstStyle/>
          <a:p>
            <a:pPr marL="279400" indent="0">
              <a:buNone/>
            </a:pPr>
            <a:r>
              <a:rPr lang="en-US" sz="2400" dirty="0"/>
              <a:t>As noted before—all recordings require Notice and Consent.  When conducting a recording, all participants need to receive a Privacy Act Statement (PAS), which we will provide with all recording sessions.  Although a PAS does not need to be signed, it must be provided to all individuals whose PII will be collected prior to recording.  The PAS can also be tailored to your specific collection, if needed.</a:t>
            </a:r>
          </a:p>
        </p:txBody>
      </p:sp>
      <p:pic>
        <p:nvPicPr>
          <p:cNvPr id="4" name="Picture 3">
            <a:extLst>
              <a:ext uri="{FF2B5EF4-FFF2-40B4-BE49-F238E27FC236}">
                <a16:creationId xmlns:a16="http://schemas.microsoft.com/office/drawing/2014/main" id="{44C5EF2E-398A-4145-9CCC-0F5B4E28C93D}"/>
              </a:ext>
            </a:extLst>
          </p:cNvPr>
          <p:cNvPicPr>
            <a:picLocks noChangeAspect="1"/>
          </p:cNvPicPr>
          <p:nvPr/>
        </p:nvPicPr>
        <p:blipFill>
          <a:blip r:embed="rId3"/>
          <a:stretch>
            <a:fillRect/>
          </a:stretch>
        </p:blipFill>
        <p:spPr>
          <a:xfrm>
            <a:off x="2700336" y="5029200"/>
            <a:ext cx="3667125" cy="1247775"/>
          </a:xfrm>
          <a:prstGeom prst="rect">
            <a:avLst/>
          </a:prstGeom>
        </p:spPr>
      </p:pic>
    </p:spTree>
    <p:extLst>
      <p:ext uri="{BB962C8B-B14F-4D97-AF65-F5344CB8AC3E}">
        <p14:creationId xmlns:p14="http://schemas.microsoft.com/office/powerpoint/2010/main" val="10875751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Privacy Act Statement</a:t>
            </a:r>
            <a:endParaRPr lang="en-US" b="1" dirty="0"/>
          </a:p>
        </p:txBody>
      </p:sp>
      <p:sp>
        <p:nvSpPr>
          <p:cNvPr id="3" name="Text Placeholder 2"/>
          <p:cNvSpPr>
            <a:spLocks noGrp="1"/>
          </p:cNvSpPr>
          <p:nvPr>
            <p:ph type="body" idx="1"/>
          </p:nvPr>
        </p:nvSpPr>
        <p:spPr/>
        <p:txBody>
          <a:bodyPr/>
          <a:lstStyle/>
          <a:p>
            <a:pPr marL="279400" indent="0">
              <a:buNone/>
            </a:pPr>
            <a:r>
              <a:rPr lang="en-US" sz="2400" dirty="0"/>
              <a:t>You will note that—because no third party PII can be collected without consent—no background individuals can be recorded, and doing so would automatically constitute a Privacy Act Violation.  For that reason, individuals should turn off their cameras when possible during recording sessions, and should not record in a location where a recording could capture a bystander.</a:t>
            </a:r>
          </a:p>
        </p:txBody>
      </p:sp>
    </p:spTree>
    <p:extLst>
      <p:ext uri="{BB962C8B-B14F-4D97-AF65-F5344CB8AC3E}">
        <p14:creationId xmlns:p14="http://schemas.microsoft.com/office/powerpoint/2010/main" val="17814247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Privacy Act Statement</a:t>
            </a:r>
            <a:endParaRPr lang="en-US" b="1" dirty="0"/>
          </a:p>
        </p:txBody>
      </p:sp>
      <p:sp>
        <p:nvSpPr>
          <p:cNvPr id="3" name="Text Placeholder 2"/>
          <p:cNvSpPr>
            <a:spLocks noGrp="1"/>
          </p:cNvSpPr>
          <p:nvPr>
            <p:ph type="body" idx="1"/>
          </p:nvPr>
        </p:nvSpPr>
        <p:spPr/>
        <p:txBody>
          <a:bodyPr/>
          <a:lstStyle/>
          <a:p>
            <a:pPr marL="279400" indent="0">
              <a:buNone/>
            </a:pPr>
            <a:r>
              <a:rPr lang="en-US" sz="2400" dirty="0"/>
              <a:t>The Privacy Act Statement outlines four important provisions—</a:t>
            </a:r>
          </a:p>
          <a:p>
            <a:pPr marL="279400" indent="0">
              <a:buNone/>
            </a:pPr>
            <a:endParaRPr lang="en-US" sz="2400" dirty="0"/>
          </a:p>
          <a:p>
            <a:pPr marL="736600" indent="-457200">
              <a:buAutoNum type="arabicPeriod"/>
            </a:pPr>
            <a:r>
              <a:rPr lang="en-US" sz="2400" dirty="0"/>
              <a:t>Authority</a:t>
            </a:r>
          </a:p>
          <a:p>
            <a:pPr marL="736600" indent="-457200">
              <a:buAutoNum type="arabicPeriod"/>
            </a:pPr>
            <a:r>
              <a:rPr lang="en-US" sz="2400" dirty="0"/>
              <a:t>Purpose</a:t>
            </a:r>
          </a:p>
          <a:p>
            <a:pPr marL="736600" indent="-457200">
              <a:buAutoNum type="arabicPeriod"/>
            </a:pPr>
            <a:r>
              <a:rPr lang="en-US" sz="2400" dirty="0"/>
              <a:t>Routine Uses/Sharing</a:t>
            </a:r>
          </a:p>
          <a:p>
            <a:pPr marL="736600" indent="-457200">
              <a:buAutoNum type="arabicPeriod"/>
            </a:pPr>
            <a:r>
              <a:rPr lang="en-US" sz="2400" dirty="0"/>
              <a:t>Voluntary vs. Mandatory Collection</a:t>
            </a:r>
          </a:p>
        </p:txBody>
      </p:sp>
    </p:spTree>
    <p:extLst>
      <p:ext uri="{BB962C8B-B14F-4D97-AF65-F5344CB8AC3E}">
        <p14:creationId xmlns:p14="http://schemas.microsoft.com/office/powerpoint/2010/main" val="30088095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Shape 183"/>
          <p:cNvSpPr txBox="1">
            <a:spLocks noGrp="1"/>
          </p:cNvSpPr>
          <p:nvPr>
            <p:ph type="title"/>
          </p:nvPr>
        </p:nvSpPr>
        <p:spPr>
          <a:xfrm>
            <a:off x="1447800" y="228600"/>
            <a:ext cx="6172199" cy="1143000"/>
          </a:xfrm>
          <a:prstGeom prst="rect">
            <a:avLst/>
          </a:prstGeom>
          <a:noFill/>
          <a:ln>
            <a:noFill/>
          </a:ln>
        </p:spPr>
        <p:txBody>
          <a:bodyPr lIns="91425" tIns="91425" rIns="91425" bIns="91425"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3200" b="1" i="0" u="none" strike="noStrike" cap="none" baseline="0" dirty="0">
                <a:solidFill>
                  <a:schemeClr val="dk2"/>
                </a:solidFill>
                <a:latin typeface="Arial"/>
                <a:ea typeface="Arial"/>
                <a:cs typeface="Arial"/>
                <a:sym typeface="Arial"/>
                <a:rtl val="0"/>
              </a:rPr>
              <a:t>QUESTIONS?</a:t>
            </a:r>
          </a:p>
        </p:txBody>
      </p:sp>
      <p:sp>
        <p:nvSpPr>
          <p:cNvPr id="184" name="Shape 184"/>
          <p:cNvSpPr txBox="1">
            <a:spLocks noGrp="1"/>
          </p:cNvSpPr>
          <p:nvPr>
            <p:ph type="body" idx="1"/>
          </p:nvPr>
        </p:nvSpPr>
        <p:spPr>
          <a:xfrm>
            <a:off x="685800" y="1676400"/>
            <a:ext cx="7772400" cy="4419599"/>
          </a:xfrm>
          <a:prstGeom prst="rect">
            <a:avLst/>
          </a:prstGeom>
          <a:noFill/>
          <a:ln>
            <a:noFill/>
          </a:ln>
        </p:spPr>
        <p:txBody>
          <a:bodyPr lIns="91425" tIns="91425" rIns="91425" bIns="91425" anchor="t" anchorCtr="0">
            <a:noAutofit/>
          </a:bodyPr>
          <a:lstStyle/>
          <a:p>
            <a:pPr marL="279400" indent="0" algn="ctr">
              <a:buNone/>
            </a:pPr>
            <a:endParaRPr lang="en-US" sz="5400" b="1" dirty="0">
              <a:rtl val="0"/>
            </a:endParaRPr>
          </a:p>
          <a:p>
            <a:pPr marL="279400" indent="0" algn="ctr">
              <a:buNone/>
            </a:pPr>
            <a:endParaRPr lang="en-US" sz="5400" b="1" dirty="0"/>
          </a:p>
          <a:p>
            <a:pPr marL="279400" indent="0" algn="ctr">
              <a:buNone/>
            </a:pPr>
            <a:r>
              <a:rPr lang="en-US" sz="5400" b="1" dirty="0">
                <a:rtl val="0"/>
              </a:rPr>
              <a:t>QUESTIONS?</a:t>
            </a:r>
          </a:p>
        </p:txBody>
      </p:sp>
    </p:spTree>
    <p:extLst>
      <p:ext uri="{BB962C8B-B14F-4D97-AF65-F5344CB8AC3E}">
        <p14:creationId xmlns:p14="http://schemas.microsoft.com/office/powerpoint/2010/main" val="1467559740"/>
      </p:ext>
    </p:extLst>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Shape 107"/>
          <p:cNvSpPr txBox="1">
            <a:spLocks noGrp="1"/>
          </p:cNvSpPr>
          <p:nvPr>
            <p:ph type="title"/>
          </p:nvPr>
        </p:nvSpPr>
        <p:spPr>
          <a:xfrm>
            <a:off x="1447800" y="228600"/>
            <a:ext cx="6172199"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3200" b="1" dirty="0">
                <a:solidFill>
                  <a:schemeClr val="dk2"/>
                </a:solidFill>
              </a:rPr>
              <a:t>Course Overview</a:t>
            </a:r>
            <a:endParaRPr lang="en-US" sz="3200" b="1" i="0" u="none" strike="noStrike" cap="none" baseline="0" dirty="0">
              <a:solidFill>
                <a:schemeClr val="dk2"/>
              </a:solidFill>
              <a:latin typeface="Arial"/>
              <a:ea typeface="Arial"/>
              <a:cs typeface="Arial"/>
              <a:sym typeface="Arial"/>
              <a:rtl val="0"/>
            </a:endParaRPr>
          </a:p>
        </p:txBody>
      </p:sp>
      <p:sp>
        <p:nvSpPr>
          <p:cNvPr id="108" name="Shape 108"/>
          <p:cNvSpPr txBox="1">
            <a:spLocks noGrp="1"/>
          </p:cNvSpPr>
          <p:nvPr>
            <p:ph type="body" idx="1"/>
          </p:nvPr>
        </p:nvSpPr>
        <p:spPr>
          <a:xfrm>
            <a:off x="762000" y="1777525"/>
            <a:ext cx="7772400" cy="4419599"/>
          </a:xfrm>
          <a:prstGeom prst="rect">
            <a:avLst/>
          </a:prstGeom>
          <a:noFill/>
          <a:ln>
            <a:noFill/>
          </a:ln>
        </p:spPr>
        <p:txBody>
          <a:bodyPr lIns="91425" tIns="45700" rIns="91425" bIns="45700" anchor="t" anchorCtr="0">
            <a:noAutofit/>
          </a:bodyPr>
          <a:lstStyle/>
          <a:p>
            <a:pPr marL="0" lvl="0" indent="0">
              <a:spcBef>
                <a:spcPts val="0"/>
              </a:spcBef>
              <a:buSzPct val="101190"/>
              <a:buNone/>
            </a:pPr>
            <a:r>
              <a:rPr lang="en-US" sz="2800" dirty="0">
                <a:solidFill>
                  <a:schemeClr val="dk1"/>
                </a:solidFill>
              </a:rPr>
              <a:t>This course will outline the Privacy requirements and process to schedule and record conferencing using Google Meet.</a:t>
            </a:r>
            <a:endParaRPr lang="en-US" sz="2800" dirty="0">
              <a:solidFill>
                <a:schemeClr val="tx1"/>
              </a:solidFill>
            </a:endParaRPr>
          </a:p>
          <a:p>
            <a:pPr marL="0" lvl="0" indent="0">
              <a:spcBef>
                <a:spcPts val="0"/>
              </a:spcBef>
              <a:buSzPct val="101190"/>
              <a:buNone/>
            </a:pPr>
            <a:endParaRPr lang="en-US" sz="2800" b="1" dirty="0"/>
          </a:p>
          <a:p>
            <a:pPr marL="0" lvl="0" indent="0">
              <a:spcBef>
                <a:spcPts val="0"/>
              </a:spcBef>
              <a:buSzPct val="101190"/>
              <a:buNone/>
            </a:pPr>
            <a:endParaRPr lang="en-US" sz="2800" dirty="0"/>
          </a:p>
          <a:p>
            <a:pPr marL="0" lvl="0" indent="0">
              <a:spcBef>
                <a:spcPts val="0"/>
              </a:spcBef>
              <a:buSzPct val="101190"/>
              <a:buNone/>
            </a:pPr>
            <a:endParaRPr lang="en-US" sz="2800" b="1" dirty="0"/>
          </a:p>
        </p:txBody>
      </p:sp>
      <p:sp>
        <p:nvSpPr>
          <p:cNvPr id="110" name="Shape 110"/>
          <p:cNvSpPr txBox="1">
            <a:spLocks noGrp="1"/>
          </p:cNvSpPr>
          <p:nvPr>
            <p:ph type="sldNum" idx="12"/>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r>
              <a:rPr lang="en-US" sz="800" b="0" i="0" u="none" strike="noStrike" cap="none" baseline="0">
                <a:solidFill>
                  <a:schemeClr val="dk1"/>
                </a:solidFill>
                <a:latin typeface="Arial"/>
                <a:ea typeface="Arial"/>
                <a:cs typeface="Arial"/>
                <a:sym typeface="Arial"/>
                <a:rtl val="0"/>
              </a:rPr>
              <a:t> </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1447800" y="228600"/>
            <a:ext cx="6172199"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3600" b="1" dirty="0">
                <a:solidFill>
                  <a:schemeClr val="dk2"/>
                </a:solidFill>
              </a:rPr>
              <a:t>Course </a:t>
            </a:r>
            <a:r>
              <a:rPr lang="en-US" sz="3600" b="1" i="0" u="none" strike="noStrike" cap="none" baseline="0" dirty="0">
                <a:solidFill>
                  <a:schemeClr val="dk2"/>
                </a:solidFill>
                <a:latin typeface="Arial"/>
                <a:ea typeface="Arial"/>
                <a:cs typeface="Arial"/>
                <a:sym typeface="Arial"/>
                <a:rtl val="0"/>
              </a:rPr>
              <a:t>Outline</a:t>
            </a:r>
          </a:p>
        </p:txBody>
      </p:sp>
      <p:sp>
        <p:nvSpPr>
          <p:cNvPr id="117" name="Shape 117"/>
          <p:cNvSpPr txBox="1">
            <a:spLocks noGrp="1"/>
          </p:cNvSpPr>
          <p:nvPr>
            <p:ph type="body" idx="1"/>
          </p:nvPr>
        </p:nvSpPr>
        <p:spPr>
          <a:xfrm>
            <a:off x="152400" y="1828800"/>
            <a:ext cx="8634312" cy="3505199"/>
          </a:xfrm>
          <a:prstGeom prst="rect">
            <a:avLst/>
          </a:prstGeom>
          <a:noFill/>
          <a:ln>
            <a:noFill/>
          </a:ln>
        </p:spPr>
        <p:txBody>
          <a:bodyPr lIns="91425" tIns="45700" rIns="91425" bIns="45700" anchor="t" anchorCtr="0">
            <a:noAutofit/>
          </a:bodyPr>
          <a:lstStyle/>
          <a:p>
            <a:pPr marL="57150" indent="0">
              <a:buNone/>
            </a:pPr>
            <a:r>
              <a:rPr lang="en-US" sz="2400" b="1" i="0" u="none" strike="noStrike" cap="none" baseline="0" dirty="0">
                <a:solidFill>
                  <a:schemeClr val="dk1"/>
                </a:solidFill>
                <a:sym typeface="Arial"/>
                <a:rtl val="0"/>
              </a:rPr>
              <a:t>Primary Privacy Considerations</a:t>
            </a:r>
            <a:r>
              <a:rPr lang="en-US" sz="2400" i="0" u="none" strike="noStrike" cap="none" baseline="0" dirty="0">
                <a:solidFill>
                  <a:schemeClr val="dk1"/>
                </a:solidFill>
                <a:sym typeface="Arial"/>
                <a:rtl val="0"/>
              </a:rPr>
              <a:t>:</a:t>
            </a:r>
          </a:p>
          <a:p>
            <a:pPr marL="57150" indent="0">
              <a:buNone/>
            </a:pPr>
            <a:endParaRPr lang="en-US" sz="2400" dirty="0">
              <a:solidFill>
                <a:schemeClr val="dk1"/>
              </a:solidFill>
            </a:endParaRPr>
          </a:p>
          <a:p>
            <a:pPr marL="514350" indent="-457200">
              <a:buAutoNum type="arabicPeriod"/>
            </a:pPr>
            <a:r>
              <a:rPr lang="en-US" sz="2400" dirty="0">
                <a:solidFill>
                  <a:schemeClr val="dk1"/>
                </a:solidFill>
              </a:rPr>
              <a:t>General Privacy Restrictions</a:t>
            </a:r>
            <a:endParaRPr lang="en-US" sz="2400" i="0" u="none" strike="noStrike" cap="none" baseline="0" dirty="0">
              <a:solidFill>
                <a:schemeClr val="dk1"/>
              </a:solidFill>
              <a:sym typeface="Arial"/>
              <a:rtl val="0"/>
            </a:endParaRPr>
          </a:p>
          <a:p>
            <a:pPr marL="514350" indent="-457200">
              <a:buAutoNum type="arabicPeriod"/>
            </a:pPr>
            <a:r>
              <a:rPr lang="en-US" sz="2400" dirty="0">
                <a:solidFill>
                  <a:schemeClr val="dk1"/>
                </a:solidFill>
              </a:rPr>
              <a:t>Guidance from NOAA CIO</a:t>
            </a:r>
          </a:p>
          <a:p>
            <a:pPr marL="514350" indent="-457200">
              <a:buAutoNum type="arabicPeriod"/>
            </a:pPr>
            <a:r>
              <a:rPr lang="en-US" sz="2400" dirty="0">
                <a:solidFill>
                  <a:schemeClr val="dk1"/>
                </a:solidFill>
              </a:rPr>
              <a:t>Special Considerations with Google Meet</a:t>
            </a:r>
            <a:endParaRPr lang="en-US" sz="2400" i="0" u="none" strike="noStrike" cap="none" baseline="0" dirty="0">
              <a:solidFill>
                <a:schemeClr val="dk1"/>
              </a:solidFill>
              <a:sym typeface="Arial"/>
              <a:rtl val="0"/>
            </a:endParaRPr>
          </a:p>
          <a:p>
            <a:pPr marL="514350" indent="-457200">
              <a:buAutoNum type="arabicPeriod"/>
            </a:pPr>
            <a:r>
              <a:rPr lang="en-US" sz="2400" dirty="0">
                <a:solidFill>
                  <a:schemeClr val="dk1"/>
                </a:solidFill>
              </a:rPr>
              <a:t>Privacy Act Statement</a:t>
            </a:r>
          </a:p>
          <a:p>
            <a:pPr marL="514350" indent="-457200">
              <a:buAutoNum type="arabicPeriod"/>
            </a:pPr>
            <a:r>
              <a:rPr lang="en-US" sz="2400" dirty="0">
                <a:solidFill>
                  <a:schemeClr val="dk1"/>
                </a:solidFill>
              </a:rPr>
              <a:t>Questions</a:t>
            </a:r>
          </a:p>
        </p:txBody>
      </p:sp>
      <p:sp>
        <p:nvSpPr>
          <p:cNvPr id="119" name="Shape 119"/>
          <p:cNvSpPr txBox="1">
            <a:spLocks noGrp="1"/>
          </p:cNvSpPr>
          <p:nvPr>
            <p:ph type="sldNum" idx="12"/>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r>
              <a:rPr lang="en-US" sz="800" b="0" i="0" u="none" strike="noStrike" cap="none" baseline="0">
                <a:solidFill>
                  <a:schemeClr val="dk1"/>
                </a:solidFill>
                <a:latin typeface="Arial"/>
                <a:ea typeface="Arial"/>
                <a:cs typeface="Arial"/>
                <a:sym typeface="Arial"/>
                <a:rtl val="0"/>
              </a:rPr>
              <a:t> </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General Privacy Considerations</a:t>
            </a:r>
            <a:endParaRPr lang="en-US" b="1" dirty="0"/>
          </a:p>
        </p:txBody>
      </p:sp>
      <p:sp>
        <p:nvSpPr>
          <p:cNvPr id="3" name="Text Placeholder 2"/>
          <p:cNvSpPr>
            <a:spLocks noGrp="1"/>
          </p:cNvSpPr>
          <p:nvPr>
            <p:ph type="body" idx="1"/>
          </p:nvPr>
        </p:nvSpPr>
        <p:spPr/>
        <p:txBody>
          <a:bodyPr/>
          <a:lstStyle/>
          <a:p>
            <a:pPr marL="279400" indent="0">
              <a:buNone/>
            </a:pPr>
            <a:r>
              <a:rPr lang="en-US" sz="2400" dirty="0"/>
              <a:t>All PII collections by an Executive Branch Agency have a baseline set of requirements, with several additional requirements for those which are collected within what is considered a System of Records.</a:t>
            </a:r>
          </a:p>
        </p:txBody>
      </p:sp>
      <p:pic>
        <p:nvPicPr>
          <p:cNvPr id="4" name="Picture 3">
            <a:extLst>
              <a:ext uri="{FF2B5EF4-FFF2-40B4-BE49-F238E27FC236}">
                <a16:creationId xmlns:a16="http://schemas.microsoft.com/office/drawing/2014/main" id="{8AC9C9BB-432A-4317-A581-8ABD1B1A1DD2}"/>
              </a:ext>
            </a:extLst>
          </p:cNvPr>
          <p:cNvPicPr>
            <a:picLocks noChangeAspect="1"/>
          </p:cNvPicPr>
          <p:nvPr/>
        </p:nvPicPr>
        <p:blipFill>
          <a:blip r:embed="rId3"/>
          <a:stretch>
            <a:fillRect/>
          </a:stretch>
        </p:blipFill>
        <p:spPr>
          <a:xfrm>
            <a:off x="3383755" y="3465095"/>
            <a:ext cx="2300288" cy="3043458"/>
          </a:xfrm>
          <a:prstGeom prst="rect">
            <a:avLst/>
          </a:prstGeom>
        </p:spPr>
      </p:pic>
    </p:spTree>
    <p:extLst>
      <p:ext uri="{BB962C8B-B14F-4D97-AF65-F5344CB8AC3E}">
        <p14:creationId xmlns:p14="http://schemas.microsoft.com/office/powerpoint/2010/main" val="21727352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General Privacy Considerations</a:t>
            </a:r>
            <a:endParaRPr lang="en-US" b="1" dirty="0"/>
          </a:p>
        </p:txBody>
      </p:sp>
      <p:sp>
        <p:nvSpPr>
          <p:cNvPr id="3" name="Text Placeholder 2"/>
          <p:cNvSpPr>
            <a:spLocks noGrp="1"/>
          </p:cNvSpPr>
          <p:nvPr>
            <p:ph type="body" idx="1"/>
          </p:nvPr>
        </p:nvSpPr>
        <p:spPr/>
        <p:txBody>
          <a:bodyPr/>
          <a:lstStyle/>
          <a:p>
            <a:pPr marL="279400" indent="0">
              <a:buNone/>
            </a:pPr>
            <a:r>
              <a:rPr lang="en-US" sz="2400" dirty="0"/>
              <a:t>First, PII collections must be limited to only collections that are “relevant and necessary” to the performing NOAA’s mission.  </a:t>
            </a:r>
          </a:p>
          <a:p>
            <a:pPr marL="279400" indent="0">
              <a:buNone/>
            </a:pPr>
            <a:endParaRPr lang="en-US" sz="2400" dirty="0"/>
          </a:p>
          <a:p>
            <a:pPr marL="279400" indent="0">
              <a:buNone/>
            </a:pPr>
            <a:r>
              <a:rPr lang="en-US" sz="2400" dirty="0"/>
              <a:t>This requirement is particularly difficult to satisfy merely for convenience, or in instances where the Meet recording has not previously been relevant and necessary to carry out a longstanding Meet.</a:t>
            </a:r>
          </a:p>
        </p:txBody>
      </p:sp>
    </p:spTree>
    <p:extLst>
      <p:ext uri="{BB962C8B-B14F-4D97-AF65-F5344CB8AC3E}">
        <p14:creationId xmlns:p14="http://schemas.microsoft.com/office/powerpoint/2010/main" val="34248652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General Privacy Considerations</a:t>
            </a:r>
            <a:endParaRPr lang="en-US" b="1" dirty="0"/>
          </a:p>
        </p:txBody>
      </p:sp>
      <p:sp>
        <p:nvSpPr>
          <p:cNvPr id="3" name="Text Placeholder 2"/>
          <p:cNvSpPr>
            <a:spLocks noGrp="1"/>
          </p:cNvSpPr>
          <p:nvPr>
            <p:ph type="body" idx="1"/>
          </p:nvPr>
        </p:nvSpPr>
        <p:spPr/>
        <p:txBody>
          <a:bodyPr/>
          <a:lstStyle/>
          <a:p>
            <a:pPr marL="279400" indent="0">
              <a:buNone/>
            </a:pPr>
            <a:r>
              <a:rPr lang="en-US" sz="2400" dirty="0"/>
              <a:t>Secondly—PII collections require notice and consent.  Notice can be accomplished in one of two ways.  Either through actual notice—in the form of an (e)(3) Statement (which we will discuss later), or through constructive notice, in the form of a System of Records Notice.</a:t>
            </a:r>
          </a:p>
        </p:txBody>
      </p:sp>
    </p:spTree>
    <p:extLst>
      <p:ext uri="{BB962C8B-B14F-4D97-AF65-F5344CB8AC3E}">
        <p14:creationId xmlns:p14="http://schemas.microsoft.com/office/powerpoint/2010/main" val="22199765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Guidance from NOAA CIO</a:t>
            </a:r>
            <a:endParaRPr lang="en-US" b="1" dirty="0"/>
          </a:p>
        </p:txBody>
      </p:sp>
      <p:sp>
        <p:nvSpPr>
          <p:cNvPr id="3" name="Text Placeholder 2"/>
          <p:cNvSpPr>
            <a:spLocks noGrp="1"/>
          </p:cNvSpPr>
          <p:nvPr>
            <p:ph type="body" idx="1"/>
          </p:nvPr>
        </p:nvSpPr>
        <p:spPr>
          <a:xfrm>
            <a:off x="228601" y="1524000"/>
            <a:ext cx="7772400" cy="4419599"/>
          </a:xfrm>
        </p:spPr>
        <p:txBody>
          <a:bodyPr/>
          <a:lstStyle/>
          <a:p>
            <a:pPr marL="279400" indent="0">
              <a:buNone/>
            </a:pPr>
            <a:r>
              <a:rPr lang="en-US" sz="2400" dirty="0"/>
              <a:t>Zach Goldstein issued guidance on Feb. 24, 2021, regarding Virtual Conferences.  The guidance is not specific to Google, and is applicable for any other recording medium as well.  </a:t>
            </a:r>
          </a:p>
        </p:txBody>
      </p:sp>
      <p:pic>
        <p:nvPicPr>
          <p:cNvPr id="4" name="Picture 3">
            <a:extLst>
              <a:ext uri="{FF2B5EF4-FFF2-40B4-BE49-F238E27FC236}">
                <a16:creationId xmlns:a16="http://schemas.microsoft.com/office/drawing/2014/main" id="{D672AC11-4C83-4A1B-B118-9BECC6C9D296}"/>
              </a:ext>
            </a:extLst>
          </p:cNvPr>
          <p:cNvPicPr>
            <a:picLocks noChangeAspect="1"/>
          </p:cNvPicPr>
          <p:nvPr/>
        </p:nvPicPr>
        <p:blipFill rotWithShape="1">
          <a:blip r:embed="rId3"/>
          <a:srcRect l="30833" t="24902" r="32500"/>
          <a:stretch/>
        </p:blipFill>
        <p:spPr>
          <a:xfrm>
            <a:off x="5029200" y="2856360"/>
            <a:ext cx="3505200" cy="3813897"/>
          </a:xfrm>
          <a:prstGeom prst="rect">
            <a:avLst/>
          </a:prstGeom>
          <a:effectLst>
            <a:glow rad="101600">
              <a:schemeClr val="accent4">
                <a:satMod val="175000"/>
                <a:alpha val="40000"/>
              </a:schemeClr>
            </a:glow>
          </a:effectLst>
        </p:spPr>
      </p:pic>
    </p:spTree>
    <p:extLst>
      <p:ext uri="{BB962C8B-B14F-4D97-AF65-F5344CB8AC3E}">
        <p14:creationId xmlns:p14="http://schemas.microsoft.com/office/powerpoint/2010/main" val="3858389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Guidance from NOAA CIO</a:t>
            </a:r>
            <a:endParaRPr lang="en-US" b="1" dirty="0"/>
          </a:p>
        </p:txBody>
      </p:sp>
      <p:sp>
        <p:nvSpPr>
          <p:cNvPr id="3" name="Text Placeholder 2"/>
          <p:cNvSpPr>
            <a:spLocks noGrp="1"/>
          </p:cNvSpPr>
          <p:nvPr>
            <p:ph type="body" idx="1"/>
          </p:nvPr>
        </p:nvSpPr>
        <p:spPr/>
        <p:txBody>
          <a:bodyPr/>
          <a:lstStyle/>
          <a:p>
            <a:pPr marL="279400" indent="0">
              <a:buNone/>
            </a:pPr>
            <a:r>
              <a:rPr lang="en-US" sz="2400" dirty="0"/>
              <a:t>Significant provisions of the guidance include:</a:t>
            </a:r>
          </a:p>
          <a:p>
            <a:pPr marL="279400" indent="0">
              <a:buNone/>
            </a:pPr>
            <a:endParaRPr lang="en-US" sz="2400" dirty="0"/>
          </a:p>
          <a:p>
            <a:pPr marL="736600" indent="-457200">
              <a:buAutoNum type="arabicPeriod"/>
            </a:pPr>
            <a:r>
              <a:rPr lang="en-US" sz="2400" dirty="0"/>
              <a:t>Notice must be provided to all parties through Privacy Act Statements.</a:t>
            </a:r>
          </a:p>
          <a:p>
            <a:pPr marL="736600" indent="-457200">
              <a:buAutoNum type="arabicPeriod"/>
            </a:pPr>
            <a:r>
              <a:rPr lang="en-US" sz="2400" dirty="0"/>
              <a:t>All collections are voluntary.  There are no mandatory Google Meet recordings.</a:t>
            </a:r>
          </a:p>
          <a:p>
            <a:pPr marL="736600" indent="-457200">
              <a:buAutoNum type="arabicPeriod"/>
            </a:pPr>
            <a:r>
              <a:rPr lang="en-US" sz="2400" dirty="0"/>
              <a:t>Best practice is to record in Spotlight mode, or method to avoid collecting facial images when possible.  </a:t>
            </a:r>
          </a:p>
          <a:p>
            <a:pPr marL="736600" indent="-457200">
              <a:buAutoNum type="arabicPeriod"/>
            </a:pPr>
            <a:r>
              <a:rPr lang="en-US" sz="2400" dirty="0"/>
              <a:t>No third party collections without SORN coverage.</a:t>
            </a:r>
          </a:p>
          <a:p>
            <a:pPr marL="736600" indent="-457200">
              <a:buAutoNum type="arabicPeriod"/>
            </a:pPr>
            <a:endParaRPr lang="en-US" sz="2400" dirty="0"/>
          </a:p>
        </p:txBody>
      </p:sp>
    </p:spTree>
    <p:extLst>
      <p:ext uri="{BB962C8B-B14F-4D97-AF65-F5344CB8AC3E}">
        <p14:creationId xmlns:p14="http://schemas.microsoft.com/office/powerpoint/2010/main" val="39641182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Special Considerations with Google</a:t>
            </a:r>
            <a:endParaRPr lang="en-US" b="1" dirty="0"/>
          </a:p>
        </p:txBody>
      </p:sp>
      <p:sp>
        <p:nvSpPr>
          <p:cNvPr id="3" name="Text Placeholder 2"/>
          <p:cNvSpPr>
            <a:spLocks noGrp="1"/>
          </p:cNvSpPr>
          <p:nvPr>
            <p:ph type="body" idx="1"/>
          </p:nvPr>
        </p:nvSpPr>
        <p:spPr/>
        <p:txBody>
          <a:bodyPr/>
          <a:lstStyle/>
          <a:p>
            <a:pPr marL="279400" indent="0">
              <a:buNone/>
            </a:pPr>
            <a:r>
              <a:rPr lang="en-US" sz="2400" dirty="0"/>
              <a:t>Google does not restrict recording capability to only those with the permissions on their account.  Rather, any participant to a meeting can start a recording, causing a collection to be incorporated into the NOAA0900 boundary.  This creates a significant Privacy Act liability, and requires strict control of the training and creation of recordable Meet events.</a:t>
            </a:r>
          </a:p>
        </p:txBody>
      </p:sp>
    </p:spTree>
    <p:extLst>
      <p:ext uri="{BB962C8B-B14F-4D97-AF65-F5344CB8AC3E}">
        <p14:creationId xmlns:p14="http://schemas.microsoft.com/office/powerpoint/2010/main" val="1498617882"/>
      </p:ext>
    </p:extLst>
  </p:cSld>
  <p:clrMapOvr>
    <a:masterClrMapping/>
  </p:clrMapOvr>
</p:sld>
</file>

<file path=ppt/theme/theme1.xml><?xml version="1.0" encoding="utf-8"?>
<a:theme xmlns:a="http://schemas.openxmlformats.org/drawingml/2006/main" name="Custom Theme">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19253</TotalTime>
  <Words>729</Words>
  <Application>Microsoft Office PowerPoint</Application>
  <PresentationFormat>On-screen Show (4:3)</PresentationFormat>
  <Paragraphs>61</Paragraphs>
  <Slides>16</Slides>
  <Notes>16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Times New Roman</vt:lpstr>
      <vt:lpstr>Custom Theme</vt:lpstr>
      <vt:lpstr>PowerPoint Presentation</vt:lpstr>
      <vt:lpstr>Course Overview</vt:lpstr>
      <vt:lpstr>Course Outline</vt:lpstr>
      <vt:lpstr>General Privacy Considerations</vt:lpstr>
      <vt:lpstr>General Privacy Considerations</vt:lpstr>
      <vt:lpstr>General Privacy Considerations</vt:lpstr>
      <vt:lpstr>Guidance from NOAA CIO</vt:lpstr>
      <vt:lpstr>Guidance from NOAA CIO</vt:lpstr>
      <vt:lpstr>Special Considerations with Google</vt:lpstr>
      <vt:lpstr>Special Considerations with Google</vt:lpstr>
      <vt:lpstr>Special Considerations with Google</vt:lpstr>
      <vt:lpstr>Special Considerations with Google</vt:lpstr>
      <vt:lpstr>Privacy Act Statement</vt:lpstr>
      <vt:lpstr>Privacy Act Statement</vt:lpstr>
      <vt:lpstr>Privacy Act Statement</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Brabson</dc:creator>
  <cp:lastModifiedBy>Lola M. Stith</cp:lastModifiedBy>
  <cp:revision>193</cp:revision>
  <dcterms:modified xsi:type="dcterms:W3CDTF">2023-05-01T20:46:35Z</dcterms:modified>
</cp:coreProperties>
</file>