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x="7010400" cy="9236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2DB00BA-1C0E-4AEB-B5C7-E2DCBD03A76D}">
  <a:tblStyle styleId="{52DB00BA-1C0E-4AEB-B5C7-E2DCBD03A76D}"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6F6EF"/>
          </a:solidFill>
        </a:fill>
      </a:tcStyle>
    </a:wholeTbl>
    <a:band1H>
      <a:tcTxStyle/>
      <a:tcStyle>
        <a:fill>
          <a:solidFill>
            <a:srgbClr val="CAECDD"/>
          </a:solidFill>
        </a:fill>
      </a:tcStyle>
    </a:band1H>
    <a:band2H>
      <a:tcTxStyle/>
    </a:band2H>
    <a:band1V>
      <a:tcTxStyle/>
      <a:tcStyle>
        <a:fill>
          <a:solidFill>
            <a:srgbClr val="CAECDD"/>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0266" cy="462118"/>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132" y="0"/>
            <a:ext cx="3040266" cy="462118"/>
          </a:xfrm>
          <a:prstGeom prst="rect">
            <a:avLst/>
          </a:prstGeom>
          <a:noFill/>
          <a:ln>
            <a:noFill/>
          </a:ln>
        </p:spPr>
        <p:txBody>
          <a:bodyPr anchorCtr="0" anchor="t" bIns="91425" lIns="91425" spcFirstLastPara="1" rIns="91425" wrap="square" tIns="91425">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95387" y="692150"/>
            <a:ext cx="4619625" cy="3463924"/>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773957"/>
            <a:ext cx="3040266" cy="462118"/>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0" name="Google Shape;100;p1:notes"/>
          <p:cNvSpPr txBox="1"/>
          <p:nvPr>
            <p:ph idx="1" type="body"/>
          </p:nvPr>
        </p:nvSpPr>
        <p:spPr>
          <a:xfrm>
            <a:off x="934720" y="4387767"/>
            <a:ext cx="5140958" cy="4155919"/>
          </a:xfrm>
          <a:prstGeom prst="rect">
            <a:avLst/>
          </a:prstGeom>
          <a:noFill/>
          <a:ln>
            <a:noFill/>
          </a:ln>
        </p:spPr>
        <p:txBody>
          <a:bodyPr anchorCtr="0" anchor="t" bIns="46350" lIns="92700" spcFirstLastPara="1" rIns="92700" wrap="square" tIns="46350">
            <a:noAutofit/>
          </a:bodyPr>
          <a:lstStyle/>
          <a:p>
            <a:pPr indent="0" lvl="0" marL="0" marR="0" rtl="0" algn="l">
              <a:spcBef>
                <a:spcPts val="0"/>
              </a:spcBef>
              <a:spcAft>
                <a:spcPts val="0"/>
              </a:spcAft>
              <a:buClr>
                <a:schemeClr val="dk1"/>
              </a:buClr>
              <a:buSzPts val="450"/>
              <a:buFont typeface="Arial"/>
              <a:buNone/>
            </a:pPr>
            <a:r>
              <a:t/>
            </a:r>
            <a:endParaRPr sz="1800"/>
          </a:p>
        </p:txBody>
      </p:sp>
      <p:sp>
        <p:nvSpPr>
          <p:cNvPr id="101" name="Google Shape;101;p1:notes"/>
          <p:cNvSpPr txBox="1"/>
          <p:nvPr>
            <p:ph idx="12" type="sldNum"/>
          </p:nvPr>
        </p:nvSpPr>
        <p:spPr>
          <a:xfrm>
            <a:off x="3970132" y="8773957"/>
            <a:ext cx="3040266" cy="462118"/>
          </a:xfrm>
          <a:prstGeom prst="rect">
            <a:avLst/>
          </a:prstGeom>
          <a:noFill/>
          <a:ln>
            <a:noFill/>
          </a:ln>
        </p:spPr>
        <p:txBody>
          <a:bodyPr anchorCtr="0" anchor="b" bIns="46350" lIns="92700" spcFirstLastPara="1" rIns="92700" wrap="square" tIns="46350">
            <a:noAutofit/>
          </a:bodyPr>
          <a:lstStyle/>
          <a:p>
            <a:pPr indent="0" lvl="0" marL="0" marR="0" rtl="0" algn="r">
              <a:lnSpc>
                <a:spcPct val="100000"/>
              </a:lnSpc>
              <a:spcBef>
                <a:spcPts val="0"/>
              </a:spcBef>
              <a:spcAft>
                <a:spcPts val="0"/>
              </a:spcAft>
              <a:buClr>
                <a:srgbClr val="000000"/>
              </a:buClr>
              <a:buSzPts val="300"/>
              <a:buFont typeface="Arial"/>
              <a:buNone/>
            </a:pPr>
            <a:r>
              <a:rPr b="0" i="0" lang="en-US" sz="1200" u="none" cap="none" strike="noStrike">
                <a:latin typeface="Arial"/>
                <a:ea typeface="Arial"/>
                <a:cs typeface="Arial"/>
                <a:sym typeface="Arial"/>
              </a:rPr>
              <a:t>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0: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74" name="Google Shape;174;p10: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rPr i="0" lang="en-US"/>
              <a:t>Although conducting a PIA was not integrated into the Security Control process, the controls themselves were previously identified as being “privacy controls”, including within the NIST 800-53 framework as the Appendix J controls.  </a:t>
            </a:r>
            <a:endParaRPr/>
          </a:p>
          <a:p>
            <a:pPr indent="0" lvl="0" marL="0" marR="0" rtl="0" algn="l">
              <a:spcBef>
                <a:spcPts val="0"/>
              </a:spcBef>
              <a:spcAft>
                <a:spcPts val="0"/>
              </a:spcAft>
              <a:buNone/>
            </a:pPr>
            <a:r>
              <a:t/>
            </a:r>
            <a:endParaRPr i="0"/>
          </a:p>
          <a:p>
            <a:pPr indent="0" lvl="0" marL="0" marR="0" rtl="0" algn="l">
              <a:spcBef>
                <a:spcPts val="0"/>
              </a:spcBef>
              <a:spcAft>
                <a:spcPts val="0"/>
              </a:spcAft>
              <a:buNone/>
            </a:pPr>
            <a:r>
              <a:rPr i="0" lang="en-US"/>
              <a:t>Under the Rev. 4 framework, the PIA itself serves as a required governance document under AR-1, and the genesis of the authority to collect under AP-1 and AP-2 within Appendix J.</a:t>
            </a:r>
            <a:endParaRPr/>
          </a:p>
          <a:p>
            <a:pPr indent="0" lvl="0" marL="0" marR="0" rtl="0" algn="l">
              <a:spcBef>
                <a:spcPts val="0"/>
              </a:spcBef>
              <a:spcAft>
                <a:spcPts val="0"/>
              </a:spcAft>
              <a:buNone/>
            </a:pPr>
            <a:r>
              <a:t/>
            </a:r>
            <a:endParaRPr i="0"/>
          </a:p>
        </p:txBody>
      </p:sp>
      <p:sp>
        <p:nvSpPr>
          <p:cNvPr id="175" name="Google Shape;175;p10: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1: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82" name="Google Shape;182;p11: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rial"/>
              <a:buNone/>
            </a:pPr>
            <a:r>
              <a:rPr lang="en-US" sz="1200"/>
              <a:t>If any of the 26 Privacy Controls were not implemented, partially implemented, or required a POA&amp;M, the Privacy Impact assessment analyzed the sufficiency of the controls, or necessary privacy overlay to compensate for the deficiency, and compared against the confidentiality impact level of the PII being collected under NIST 800-122.</a:t>
            </a:r>
            <a:endParaRPr/>
          </a:p>
          <a:p>
            <a:pPr indent="0" lvl="0" marL="0" marR="0" rtl="0" algn="l">
              <a:spcBef>
                <a:spcPts val="0"/>
              </a:spcBef>
              <a:spcAft>
                <a:spcPts val="0"/>
              </a:spcAft>
              <a:buNone/>
            </a:pPr>
            <a:r>
              <a:t/>
            </a:r>
            <a:endParaRPr i="0"/>
          </a:p>
          <a:p>
            <a:pPr indent="0" lvl="0" marL="0" marR="0" rtl="0" algn="l">
              <a:spcBef>
                <a:spcPts val="0"/>
              </a:spcBef>
              <a:spcAft>
                <a:spcPts val="0"/>
              </a:spcAft>
              <a:buNone/>
            </a:pPr>
            <a:r>
              <a:t/>
            </a:r>
            <a:endParaRPr i="0"/>
          </a:p>
          <a:p>
            <a:pPr indent="0" lvl="0" marL="0" marR="0" rtl="0" algn="l">
              <a:spcBef>
                <a:spcPts val="0"/>
              </a:spcBef>
              <a:spcAft>
                <a:spcPts val="0"/>
              </a:spcAft>
              <a:buNone/>
            </a:pPr>
            <a:r>
              <a:rPr lang="en-US"/>
              <a:t>It is important to note that </a:t>
            </a:r>
            <a:r>
              <a:rPr i="0" lang="en-US"/>
              <a:t>the Confidentiality Impact Level under NIST 800-122 can have a different rating than the FIPS standard.  In fact, the NIST 800-122 level can be High, and yet reside in a FIPS Moderate System.  Similarly, the NIST 800-122 confidentiality Impact Level can be a moderate, and yet reside in a FIPS High system.  In the former, however, Privacy Overlays are needed to further protect the Privacy data within the FIPS Moderate System.</a:t>
            </a:r>
            <a:endParaRPr i="0"/>
          </a:p>
        </p:txBody>
      </p:sp>
      <p:sp>
        <p:nvSpPr>
          <p:cNvPr id="183" name="Google Shape;183;p11: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2: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89" name="Google Shape;189;p12: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279400" rtl="0" algn="l">
              <a:spcBef>
                <a:spcPts val="0"/>
              </a:spcBef>
              <a:spcAft>
                <a:spcPts val="0"/>
              </a:spcAft>
              <a:buClr>
                <a:schemeClr val="dk1"/>
              </a:buClr>
              <a:buSzPts val="1200"/>
              <a:buFont typeface="Arial"/>
              <a:buNone/>
            </a:pPr>
            <a:r>
              <a:rPr lang="en-US" sz="1200"/>
              <a:t>NOAA annually assesses the impact of the Privacy within each of its FISMA Systems.  This is a two-step process, beginning with a Privacy Threshold Analysis, followed by a Privacy Impact Assessment.</a:t>
            </a:r>
            <a:endParaRPr/>
          </a:p>
          <a:p>
            <a:pPr indent="0" lvl="0" marL="279400" rtl="0" algn="l">
              <a:spcBef>
                <a:spcPts val="0"/>
              </a:spcBef>
              <a:spcAft>
                <a:spcPts val="0"/>
              </a:spcAft>
              <a:buClr>
                <a:schemeClr val="dk1"/>
              </a:buClr>
              <a:buSzPts val="1200"/>
              <a:buFont typeface="Arial"/>
              <a:buNone/>
            </a:pPr>
            <a:r>
              <a:t/>
            </a:r>
            <a:endParaRPr sz="1200"/>
          </a:p>
          <a:p>
            <a:pPr indent="0" lvl="0" marL="279400" rtl="0" algn="l">
              <a:spcBef>
                <a:spcPts val="0"/>
              </a:spcBef>
              <a:spcAft>
                <a:spcPts val="0"/>
              </a:spcAft>
              <a:buClr>
                <a:schemeClr val="dk1"/>
              </a:buClr>
              <a:buSzPts val="1200"/>
              <a:buFont typeface="Arial"/>
              <a:buNone/>
            </a:pPr>
            <a:r>
              <a:rPr lang="en-US" sz="1200"/>
              <a:t>The PTA is a baseline determination of whether or not PII exists within the system.  If so, then a PIA must be completed each year to analyze the impact, controls, use, notice, consent, and statutory compliance associated with that collection.</a:t>
            </a:r>
            <a:endParaRPr/>
          </a:p>
          <a:p>
            <a:pPr indent="0" lvl="0" marL="0" marR="0" rtl="0" algn="l">
              <a:spcBef>
                <a:spcPts val="0"/>
              </a:spcBef>
              <a:spcAft>
                <a:spcPts val="0"/>
              </a:spcAft>
              <a:buNone/>
            </a:pPr>
            <a:r>
              <a:t/>
            </a:r>
            <a:endParaRPr i="0"/>
          </a:p>
        </p:txBody>
      </p:sp>
      <p:sp>
        <p:nvSpPr>
          <p:cNvPr id="190" name="Google Shape;190;p12: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3: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98" name="Google Shape;198;p13: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rial"/>
              <a:buNone/>
            </a:pPr>
            <a:r>
              <a:rPr lang="en-US" sz="1200"/>
              <a:t>Several years ago, as the first drafts of Rev. 5 were being circulated, the Department of Commerce identified the need to integrate Security and Privacy Control reviews.  This resulted in CIO representation in the PIA Compliance Review boards to identify security control considerations during Privacy Control review.  </a:t>
            </a:r>
            <a:endParaRPr/>
          </a:p>
          <a:p>
            <a:pPr indent="0" lvl="0" marL="0" marR="0" rtl="0" algn="l">
              <a:spcBef>
                <a:spcPts val="0"/>
              </a:spcBef>
              <a:spcAft>
                <a:spcPts val="0"/>
              </a:spcAft>
              <a:buNone/>
            </a:pPr>
            <a:r>
              <a:t/>
            </a:r>
            <a:endParaRPr i="0"/>
          </a:p>
        </p:txBody>
      </p:sp>
      <p:sp>
        <p:nvSpPr>
          <p:cNvPr id="199" name="Google Shape;199;p13: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4: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208" name="Google Shape;208;p14: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279400" rtl="0" algn="l">
              <a:spcBef>
                <a:spcPts val="0"/>
              </a:spcBef>
              <a:spcAft>
                <a:spcPts val="0"/>
              </a:spcAft>
              <a:buClr>
                <a:schemeClr val="dk1"/>
              </a:buClr>
              <a:buSzPts val="1200"/>
              <a:buFont typeface="Arial"/>
              <a:buNone/>
            </a:pPr>
            <a:r>
              <a:rPr lang="en-US" sz="1200"/>
              <a:t>Identifying security control considerations during Privacy Control review has since been delegated to the Bureaus.  Separately from any ATO process or IT Security Control Review—NOAA’s CIO personally conducts a Security Control concurrence review, for all FISMA Systems collecting PII within NOAA. </a:t>
            </a:r>
            <a:endParaRPr/>
          </a:p>
          <a:p>
            <a:pPr indent="0" lvl="0" marL="279400" rtl="0" algn="l">
              <a:spcBef>
                <a:spcPts val="0"/>
              </a:spcBef>
              <a:spcAft>
                <a:spcPts val="0"/>
              </a:spcAft>
              <a:buClr>
                <a:schemeClr val="dk1"/>
              </a:buClr>
              <a:buSzPts val="1200"/>
              <a:buFont typeface="Arial"/>
              <a:buNone/>
            </a:pPr>
            <a:r>
              <a:t/>
            </a:r>
            <a:endParaRPr sz="1200"/>
          </a:p>
          <a:p>
            <a:pPr indent="0" lvl="0" marL="279400" rtl="0" algn="l">
              <a:spcBef>
                <a:spcPts val="0"/>
              </a:spcBef>
              <a:spcAft>
                <a:spcPts val="0"/>
              </a:spcAft>
              <a:buClr>
                <a:schemeClr val="dk1"/>
              </a:buClr>
              <a:buSzPts val="1200"/>
              <a:buFont typeface="Arial"/>
              <a:buNone/>
            </a:pPr>
            <a:r>
              <a:rPr lang="en-US" sz="1200"/>
              <a:t>This review is focused specifically to determine the net security posture of a FISMA System through the lens of the impact to privacy, including residual risk, changes to the Privacy risk posture year over year, and any POA&amp;Ms or Privacy Control deficiencies.</a:t>
            </a:r>
            <a:endParaRPr/>
          </a:p>
          <a:p>
            <a:pPr indent="0" lvl="0" marL="0" marR="0" rtl="0" algn="l">
              <a:spcBef>
                <a:spcPts val="0"/>
              </a:spcBef>
              <a:spcAft>
                <a:spcPts val="0"/>
              </a:spcAft>
              <a:buNone/>
            </a:pPr>
            <a:r>
              <a:t/>
            </a:r>
            <a:endParaRPr i="0"/>
          </a:p>
        </p:txBody>
      </p:sp>
      <p:sp>
        <p:nvSpPr>
          <p:cNvPr id="209" name="Google Shape;209;p14: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5: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215" name="Google Shape;215;p15:notes"/>
          <p:cNvSpPr txBox="1"/>
          <p:nvPr>
            <p:ph idx="1" type="body"/>
          </p:nvPr>
        </p:nvSpPr>
        <p:spPr>
          <a:xfrm>
            <a:off x="934720" y="4387767"/>
            <a:ext cx="5141100" cy="41559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450"/>
              <a:buFont typeface="Arial"/>
              <a:buNone/>
            </a:pPr>
            <a:r>
              <a:t/>
            </a:r>
            <a:endParaRPr b="0" i="0" sz="18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08" name="Google Shape;108;p2:notes"/>
          <p:cNvSpPr txBox="1"/>
          <p:nvPr>
            <p:ph idx="1" type="body"/>
          </p:nvPr>
        </p:nvSpPr>
        <p:spPr>
          <a:xfrm>
            <a:off x="934720" y="4387767"/>
            <a:ext cx="5140958" cy="4155919"/>
          </a:xfrm>
          <a:prstGeom prst="rect">
            <a:avLst/>
          </a:prstGeom>
          <a:noFill/>
          <a:ln>
            <a:noFill/>
          </a:ln>
        </p:spPr>
        <p:txBody>
          <a:bodyPr anchorCtr="0" anchor="t" bIns="46350" lIns="92700" spcFirstLastPara="1" rIns="92700" wrap="square" tIns="46350">
            <a:noAutofit/>
          </a:bodyPr>
          <a:lstStyle/>
          <a:p>
            <a:pPr indent="0" lvl="0" marL="0" marR="0" rtl="0" algn="l">
              <a:spcBef>
                <a:spcPts val="0"/>
              </a:spcBef>
              <a:spcAft>
                <a:spcPts val="0"/>
              </a:spcAft>
              <a:buNone/>
            </a:pPr>
            <a:r>
              <a:t/>
            </a:r>
            <a:endParaRPr sz="1800"/>
          </a:p>
        </p:txBody>
      </p:sp>
      <p:sp>
        <p:nvSpPr>
          <p:cNvPr id="109" name="Google Shape;109;p2:notes"/>
          <p:cNvSpPr txBox="1"/>
          <p:nvPr>
            <p:ph idx="12" type="sldNum"/>
          </p:nvPr>
        </p:nvSpPr>
        <p:spPr>
          <a:xfrm>
            <a:off x="3970132" y="8773957"/>
            <a:ext cx="3040266" cy="462118"/>
          </a:xfrm>
          <a:prstGeom prst="rect">
            <a:avLst/>
          </a:prstGeom>
          <a:noFill/>
          <a:ln>
            <a:noFill/>
          </a:ln>
        </p:spPr>
        <p:txBody>
          <a:bodyPr anchorCtr="0" anchor="b" bIns="46350" lIns="92700" spcFirstLastPara="1" rIns="92700" wrap="square" tIns="46350">
            <a:noAutofit/>
          </a:bodyPr>
          <a:lstStyle/>
          <a:p>
            <a:pPr indent="0" lvl="0" marL="0" marR="0" rtl="0" algn="r">
              <a:lnSpc>
                <a:spcPct val="100000"/>
              </a:lnSpc>
              <a:spcBef>
                <a:spcPts val="0"/>
              </a:spcBef>
              <a:spcAft>
                <a:spcPts val="0"/>
              </a:spcAft>
              <a:buClr>
                <a:srgbClr val="000000"/>
              </a:buClr>
              <a:buSzPts val="300"/>
              <a:buFont typeface="Arial"/>
              <a:buNone/>
            </a:pPr>
            <a:r>
              <a:rPr b="0" i="0" lang="en-US" sz="1200" u="none" cap="none" strike="noStrike">
                <a:latin typeface="Arial"/>
                <a:ea typeface="Arial"/>
                <a:cs typeface="Arial"/>
                <a:sym typeface="Arial"/>
              </a:rPr>
              <a:t>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3: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16" name="Google Shape;116;p3: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rial"/>
              <a:buNone/>
            </a:pPr>
            <a:r>
              <a:rPr lang="en-US" sz="1200"/>
              <a:t>In 2014, soon after the issuance of NIST 800-53 Rev. 4, the Chief Information Officer, Chief Privacy Officer, and Deputy Assistant Secretary for Administration issued a Memo</a:t>
            </a:r>
            <a:r>
              <a:rPr lang="en-US"/>
              <a:t> throughout the Department</a:t>
            </a:r>
            <a:r>
              <a:rPr lang="en-US" sz="1200"/>
              <a:t> that made Authority to Operate issuance dependent on an Senior Agency Official for Privacy approved PIA. </a:t>
            </a:r>
            <a:endParaRPr/>
          </a:p>
          <a:p>
            <a:pPr indent="0" lvl="0" marL="0" marR="0" rtl="0" algn="l">
              <a:spcBef>
                <a:spcPts val="0"/>
              </a:spcBef>
              <a:spcAft>
                <a:spcPts val="0"/>
              </a:spcAft>
              <a:buNone/>
            </a:pPr>
            <a:r>
              <a:t/>
            </a:r>
            <a:endParaRPr i="0"/>
          </a:p>
        </p:txBody>
      </p:sp>
      <p:sp>
        <p:nvSpPr>
          <p:cNvPr id="117" name="Google Shape;117;p3: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4: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26" name="Google Shape;126;p4: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i="0"/>
          </a:p>
          <a:p>
            <a:pPr indent="0" lvl="0" marL="0" marR="0" rtl="0" algn="l">
              <a:lnSpc>
                <a:spcPct val="100000"/>
              </a:lnSpc>
              <a:spcBef>
                <a:spcPts val="0"/>
              </a:spcBef>
              <a:spcAft>
                <a:spcPts val="0"/>
              </a:spcAft>
              <a:buClr>
                <a:schemeClr val="dk1"/>
              </a:buClr>
              <a:buSzPts val="1200"/>
              <a:buFont typeface="Arial"/>
              <a:buNone/>
            </a:pPr>
            <a:r>
              <a:rPr lang="en-US" sz="1200"/>
              <a:t>The Department recognized well in advance of Rev. 5 that both the Security</a:t>
            </a:r>
            <a:r>
              <a:rPr lang="en-US"/>
              <a:t> </a:t>
            </a:r>
            <a:r>
              <a:rPr lang="en-US" sz="1200"/>
              <a:t>as well as the Privacy Controls</a:t>
            </a:r>
            <a:r>
              <a:rPr lang="en-US"/>
              <a:t> </a:t>
            </a:r>
            <a:r>
              <a:rPr lang="en-US" sz="1200"/>
              <a:t>were essential in order to be issued an authorization to operate a FISMA System. </a:t>
            </a:r>
            <a:endParaRPr/>
          </a:p>
          <a:p>
            <a:pPr indent="0" lvl="0" marL="0" marR="0" rtl="0" algn="l">
              <a:spcBef>
                <a:spcPts val="0"/>
              </a:spcBef>
              <a:spcAft>
                <a:spcPts val="0"/>
              </a:spcAft>
              <a:buNone/>
            </a:pPr>
            <a:r>
              <a:t/>
            </a:r>
            <a:endParaRPr i="0"/>
          </a:p>
        </p:txBody>
      </p:sp>
      <p:sp>
        <p:nvSpPr>
          <p:cNvPr id="127" name="Google Shape;127;p4: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5: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34" name="Google Shape;134;p5: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rial"/>
              <a:buNone/>
            </a:pPr>
            <a:r>
              <a:rPr lang="en-US" sz="1200"/>
              <a:t>The Memorandum came less than one year before the Office of Personnel Management discovered that the personnel data of approximately 4.2 million current and former Federal government employees had been stolen.  The NIST Standards, although newly issued, quickly became seen as essential for secure operation of a FISMA System, which paved the way for their integration with Security Controls in Rev. 5. </a:t>
            </a:r>
            <a:endParaRPr/>
          </a:p>
          <a:p>
            <a:pPr indent="0" lvl="0" marL="0" marR="0" rtl="0" algn="l">
              <a:spcBef>
                <a:spcPts val="0"/>
              </a:spcBef>
              <a:spcAft>
                <a:spcPts val="0"/>
              </a:spcAft>
              <a:buNone/>
            </a:pPr>
            <a:r>
              <a:t/>
            </a:r>
            <a:endParaRPr i="0"/>
          </a:p>
        </p:txBody>
      </p:sp>
      <p:sp>
        <p:nvSpPr>
          <p:cNvPr id="135" name="Google Shape;135;p5: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42" name="Google Shape;142;p6: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rial"/>
              <a:buNone/>
            </a:pPr>
            <a:r>
              <a:rPr lang="en-US" sz="1200"/>
              <a:t>In order for a PIA to be reviewed, DOC has integrated the Privacy Controls and Security Controls into a single, adaptable worksheet</a:t>
            </a:r>
            <a:r>
              <a:rPr lang="en-US"/>
              <a:t>. This</a:t>
            </a:r>
            <a:r>
              <a:rPr lang="en-US" sz="1200"/>
              <a:t> allows for assessment of the Privacy Controls and the impact of each control on the overall assessment of the Privacy impact of a FISMA System.</a:t>
            </a:r>
            <a:endParaRPr/>
          </a:p>
          <a:p>
            <a:pPr indent="0" lvl="0" marL="0" marR="0" rtl="0" algn="l">
              <a:spcBef>
                <a:spcPts val="0"/>
              </a:spcBef>
              <a:spcAft>
                <a:spcPts val="0"/>
              </a:spcAft>
              <a:buNone/>
            </a:pPr>
            <a:r>
              <a:t/>
            </a:r>
            <a:endParaRPr i="0"/>
          </a:p>
        </p:txBody>
      </p:sp>
      <p:sp>
        <p:nvSpPr>
          <p:cNvPr id="143" name="Google Shape;143;p6: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7: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50" name="Google Shape;150;p7: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rPr i="0" lang="en-US"/>
              <a:t>Notice the crosswalk of each of the privileges, whether it is a Privacy control, whether it is applicable to this particular system, and whether or not there has been a risk acceptance, POA&amp;M to address a deficiency, or whether the control has been implemented.</a:t>
            </a:r>
            <a:endParaRPr i="0"/>
          </a:p>
        </p:txBody>
      </p:sp>
      <p:sp>
        <p:nvSpPr>
          <p:cNvPr id="151" name="Google Shape;151;p7: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8: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58" name="Google Shape;158;p8: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rial"/>
              <a:buNone/>
            </a:pPr>
            <a:r>
              <a:rPr lang="en-US" sz="1200"/>
              <a:t>The structure of the CAW allows for an examination of how Security Control failures impact the Privacy of a System, how Privacy Control failures may impact the Security of the System, and when Privacy overlay is necessary due to either an acceptance of risk, POA&amp;M, or heightened need for Privacy protection given a particular data set in a FISMA System’s accreditation boundaries.</a:t>
            </a:r>
            <a:endParaRPr/>
          </a:p>
          <a:p>
            <a:pPr indent="0" lvl="0" marL="0" marR="0" rtl="0" algn="l">
              <a:spcBef>
                <a:spcPts val="0"/>
              </a:spcBef>
              <a:spcAft>
                <a:spcPts val="0"/>
              </a:spcAft>
              <a:buNone/>
            </a:pPr>
            <a:r>
              <a:t/>
            </a:r>
            <a:endParaRPr i="0"/>
          </a:p>
        </p:txBody>
      </p:sp>
      <p:sp>
        <p:nvSpPr>
          <p:cNvPr id="159" name="Google Shape;159;p8: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9:notes"/>
          <p:cNvSpPr/>
          <p:nvPr>
            <p:ph idx="2" type="sldImg"/>
          </p:nvPr>
        </p:nvSpPr>
        <p:spPr>
          <a:xfrm>
            <a:off x="1195388" y="692150"/>
            <a:ext cx="4619625"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65" name="Google Shape;165;p9:notes"/>
          <p:cNvSpPr txBox="1"/>
          <p:nvPr>
            <p:ph idx="1" type="body"/>
          </p:nvPr>
        </p:nvSpPr>
        <p:spPr>
          <a:xfrm>
            <a:off x="934720" y="4387767"/>
            <a:ext cx="5140958" cy="415591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200"/>
              <a:buFont typeface="Arial"/>
              <a:buNone/>
            </a:pPr>
            <a:r>
              <a:rPr lang="en-US" sz="1200"/>
              <a:t>There have been specific assessment Privacy controls since 2002. Section 208 of the E-Government Act outlines the need for the PIA.  Also, OMB Circular A-130 required a structure for managing information as a strategic resource. In 2016, OMB revised Circular A-130, </a:t>
            </a:r>
            <a:r>
              <a:rPr lang="en-US"/>
              <a:t>to reflect changes in law and advances in technology. The revisions also ensured consistency with executive orders, presidential directives, OMB policy, and National Institute of Standards and Technology standards and guidelines.</a:t>
            </a:r>
            <a:endParaRPr/>
          </a:p>
          <a:p>
            <a:pPr indent="0" lvl="0" marL="0" marR="0" rtl="0" algn="l">
              <a:spcBef>
                <a:spcPts val="0"/>
              </a:spcBef>
              <a:spcAft>
                <a:spcPts val="0"/>
              </a:spcAft>
              <a:buNone/>
            </a:pPr>
            <a:r>
              <a:t/>
            </a:r>
            <a:endParaRPr/>
          </a:p>
          <a:p>
            <a:pPr indent="0" lvl="0" marL="0" marR="0" rtl="0" algn="l">
              <a:spcBef>
                <a:spcPts val="0"/>
              </a:spcBef>
              <a:spcAft>
                <a:spcPts val="0"/>
              </a:spcAft>
              <a:buNone/>
            </a:pPr>
            <a:r>
              <a:rPr lang="en-US"/>
              <a:t>The Circular establishes general policy for information governance, acquisitions, records management, open data, workforce, security, and privacy. It also emphasizes the role of both privacy and security in the Federal information life cycle. Importantly, it represents a shift from viewing security and privacy requirements as compliance exercises to understanding security and privacy as crucial elements of a comprehensive, strategic, and continuous risk-based program at Federal agencies.</a:t>
            </a:r>
            <a:endParaRPr sz="1200"/>
          </a:p>
          <a:p>
            <a:pPr indent="0" lvl="0" marL="0" marR="0" rtl="0" algn="l">
              <a:spcBef>
                <a:spcPts val="0"/>
              </a:spcBef>
              <a:spcAft>
                <a:spcPts val="0"/>
              </a:spcAft>
              <a:buNone/>
            </a:pPr>
            <a:r>
              <a:t/>
            </a:r>
            <a:endParaRPr i="0"/>
          </a:p>
        </p:txBody>
      </p:sp>
      <p:sp>
        <p:nvSpPr>
          <p:cNvPr id="166" name="Google Shape;166;p9:notes"/>
          <p:cNvSpPr txBox="1"/>
          <p:nvPr>
            <p:ph idx="12" type="sldNum"/>
          </p:nvPr>
        </p:nvSpPr>
        <p:spPr>
          <a:xfrm>
            <a:off x="3970132" y="8773957"/>
            <a:ext cx="3040266" cy="462118"/>
          </a:xfrm>
          <a:prstGeom prst="rect">
            <a:avLst/>
          </a:prstGeom>
          <a:noFill/>
          <a:ln>
            <a:noFill/>
          </a:ln>
        </p:spPr>
        <p:txBody>
          <a:bodyPr anchorCtr="0" anchor="b" bIns="91425" lIns="91425" spcFirstLastPara="1" rIns="91425" wrap="square" tIns="91425">
            <a:noAutofit/>
          </a:bodyPr>
          <a:lstStyle/>
          <a:p>
            <a:pPr indent="0" lvl="0" marL="0" marR="0" rtl="0" algn="r">
              <a:lnSpc>
                <a:spcPct val="100000"/>
              </a:lnSpc>
              <a:spcBef>
                <a:spcPts val="0"/>
              </a:spcBef>
              <a:spcAft>
                <a:spcPts val="0"/>
              </a:spcAft>
              <a:buClr>
                <a:srgbClr val="000000"/>
              </a:buClr>
              <a:buSzPts val="1400"/>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2"/>
          <p:cNvSpPr txBox="1"/>
          <p:nvPr>
            <p:ph type="ctrTitle"/>
          </p:nvPr>
        </p:nvSpPr>
        <p:spPr>
          <a:xfrm>
            <a:off x="685800" y="2130425"/>
            <a:ext cx="7772400" cy="1470023"/>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dk2"/>
              </a:buClr>
              <a:buSzPts val="1400"/>
              <a:buFont typeface="Arial"/>
              <a:buNone/>
              <a:defRPr/>
            </a:lvl1pPr>
            <a:lvl2pPr lvl="1" marR="0" algn="l">
              <a:lnSpc>
                <a:spcPct val="100000"/>
              </a:lnSpc>
              <a:spcBef>
                <a:spcPts val="0"/>
              </a:spcBef>
              <a:spcAft>
                <a:spcPts val="0"/>
              </a:spcAft>
              <a:buClr>
                <a:schemeClr val="dk2"/>
              </a:buClr>
              <a:buSzPts val="1400"/>
              <a:buFont typeface="Arial"/>
              <a:buNone/>
              <a:defRPr/>
            </a:lvl2pPr>
            <a:lvl3pPr lvl="2" marR="0" algn="l">
              <a:spcBef>
                <a:spcPts val="0"/>
              </a:spcBef>
              <a:spcAft>
                <a:spcPts val="0"/>
              </a:spcAft>
              <a:buSzPts val="1400"/>
              <a:buNone/>
              <a:defRPr/>
            </a:lvl3pPr>
            <a:lvl4pPr lvl="3" marR="0" algn="l">
              <a:spcBef>
                <a:spcPts val="0"/>
              </a:spcBef>
              <a:spcAft>
                <a:spcPts val="0"/>
              </a:spcAft>
              <a:buSzPts val="1400"/>
              <a:buNone/>
              <a:defRPr/>
            </a:lvl4pPr>
            <a:lvl5pPr lvl="4" marR="0" algn="l">
              <a:spcBef>
                <a:spcPts val="0"/>
              </a:spcBef>
              <a:spcAft>
                <a:spcPts val="0"/>
              </a:spcAft>
              <a:buSzPts val="1400"/>
              <a:buNone/>
              <a:defRPr/>
            </a:lvl5pPr>
            <a:lvl6pPr lvl="5" marR="0" algn="l">
              <a:spcBef>
                <a:spcPts val="0"/>
              </a:spcBef>
              <a:spcAft>
                <a:spcPts val="0"/>
              </a:spcAft>
              <a:buSzPts val="1400"/>
              <a:buNone/>
              <a:defRPr/>
            </a:lvl6pPr>
            <a:lvl7pPr lvl="6" marR="0" algn="l">
              <a:spcBef>
                <a:spcPts val="0"/>
              </a:spcBef>
              <a:spcAft>
                <a:spcPts val="0"/>
              </a:spcAft>
              <a:buSzPts val="1400"/>
              <a:buNone/>
              <a:defRPr/>
            </a:lvl7pPr>
            <a:lvl8pPr lvl="7" marR="0" algn="l">
              <a:spcBef>
                <a:spcPts val="0"/>
              </a:spcBef>
              <a:spcAft>
                <a:spcPts val="0"/>
              </a:spcAft>
              <a:buSzPts val="1400"/>
              <a:buNone/>
              <a:defRPr/>
            </a:lvl8pPr>
            <a:lvl9pPr lvl="8" marR="0" algn="l">
              <a:spcBef>
                <a:spcPts val="0"/>
              </a:spcBef>
              <a:spcAft>
                <a:spcPts val="0"/>
              </a:spcAft>
              <a:buSzPts val="1400"/>
              <a:buNone/>
              <a:defRPr/>
            </a:lvl9pPr>
          </a:lstStyle>
          <a:p/>
        </p:txBody>
      </p:sp>
      <p:sp>
        <p:nvSpPr>
          <p:cNvPr id="21" name="Google Shape;21;p2"/>
          <p:cNvSpPr txBox="1"/>
          <p:nvPr>
            <p:ph idx="1" type="subTitle"/>
          </p:nvPr>
        </p:nvSpPr>
        <p:spPr>
          <a:xfrm>
            <a:off x="1371600" y="3886200"/>
            <a:ext cx="6400799" cy="175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560"/>
              </a:spcBef>
              <a:spcAft>
                <a:spcPts val="0"/>
              </a:spcAft>
              <a:buClr>
                <a:schemeClr val="dk1"/>
              </a:buClr>
              <a:buSzPts val="1400"/>
              <a:buFont typeface="Arial"/>
              <a:buNone/>
              <a:defRPr/>
            </a:lvl1pPr>
            <a:lvl2pPr lvl="1" marR="0" algn="ctr">
              <a:lnSpc>
                <a:spcPct val="100000"/>
              </a:lnSpc>
              <a:spcBef>
                <a:spcPts val="480"/>
              </a:spcBef>
              <a:spcAft>
                <a:spcPts val="0"/>
              </a:spcAft>
              <a:buClr>
                <a:schemeClr val="dk1"/>
              </a:buClr>
              <a:buSzPts val="1400"/>
              <a:buFont typeface="Arial"/>
              <a:buNone/>
              <a:defRPr/>
            </a:lvl2pPr>
            <a:lvl3pPr lvl="2" marR="0" algn="ctr">
              <a:lnSpc>
                <a:spcPct val="100000"/>
              </a:lnSpc>
              <a:spcBef>
                <a:spcPts val="400"/>
              </a:spcBef>
              <a:spcAft>
                <a:spcPts val="0"/>
              </a:spcAft>
              <a:buClr>
                <a:schemeClr val="dk1"/>
              </a:buClr>
              <a:buSzPts val="1400"/>
              <a:buFont typeface="Arial"/>
              <a:buNone/>
              <a:defRPr/>
            </a:lvl3pPr>
            <a:lvl4pPr lvl="3" marR="0" algn="ctr">
              <a:lnSpc>
                <a:spcPct val="100000"/>
              </a:lnSpc>
              <a:spcBef>
                <a:spcPts val="400"/>
              </a:spcBef>
              <a:spcAft>
                <a:spcPts val="0"/>
              </a:spcAft>
              <a:buClr>
                <a:schemeClr val="dk1"/>
              </a:buClr>
              <a:buSzPts val="1400"/>
              <a:buFont typeface="Arial"/>
              <a:buNone/>
              <a:defRPr/>
            </a:lvl4pPr>
            <a:lvl5pPr lvl="4" marR="0" algn="ctr">
              <a:lnSpc>
                <a:spcPct val="100000"/>
              </a:lnSpc>
              <a:spcBef>
                <a:spcPts val="400"/>
              </a:spcBef>
              <a:spcAft>
                <a:spcPts val="0"/>
              </a:spcAft>
              <a:buClr>
                <a:schemeClr val="dk1"/>
              </a:buClr>
              <a:buSzPts val="1400"/>
              <a:buFont typeface="Arial"/>
              <a:buNone/>
              <a:defRPr/>
            </a:lvl5pPr>
            <a:lvl6pPr lvl="5" marR="0" algn="ctr">
              <a:lnSpc>
                <a:spcPct val="100000"/>
              </a:lnSpc>
              <a:spcBef>
                <a:spcPts val="400"/>
              </a:spcBef>
              <a:spcAft>
                <a:spcPts val="0"/>
              </a:spcAft>
              <a:buClr>
                <a:schemeClr val="dk1"/>
              </a:buClr>
              <a:buSzPts val="1400"/>
              <a:buFont typeface="Arial"/>
              <a:buNone/>
              <a:defRPr/>
            </a:lvl6pPr>
            <a:lvl7pPr lvl="6" marR="0" algn="ctr">
              <a:lnSpc>
                <a:spcPct val="100000"/>
              </a:lnSpc>
              <a:spcBef>
                <a:spcPts val="400"/>
              </a:spcBef>
              <a:spcAft>
                <a:spcPts val="0"/>
              </a:spcAft>
              <a:buClr>
                <a:schemeClr val="dk1"/>
              </a:buClr>
              <a:buSzPts val="1400"/>
              <a:buFont typeface="Arial"/>
              <a:buNone/>
              <a:defRPr/>
            </a:lvl7pPr>
            <a:lvl8pPr lvl="7" marR="0" algn="ctr">
              <a:lnSpc>
                <a:spcPct val="100000"/>
              </a:lnSpc>
              <a:spcBef>
                <a:spcPts val="400"/>
              </a:spcBef>
              <a:spcAft>
                <a:spcPts val="0"/>
              </a:spcAft>
              <a:buClr>
                <a:schemeClr val="dk1"/>
              </a:buClr>
              <a:buSzPts val="1400"/>
              <a:buFont typeface="Arial"/>
              <a:buNone/>
              <a:defRPr/>
            </a:lvl8pPr>
            <a:lvl9pPr lvl="8" marR="0" algn="ctr">
              <a:lnSpc>
                <a:spcPct val="100000"/>
              </a:lnSpc>
              <a:spcBef>
                <a:spcPts val="400"/>
              </a:spcBef>
              <a:spcAft>
                <a:spcPts val="0"/>
              </a:spcAft>
              <a:buClr>
                <a:schemeClr val="dk1"/>
              </a:buClr>
              <a:buSzPts val="1400"/>
              <a:buFont typeface="Arial"/>
              <a:buNone/>
              <a:defRPr/>
            </a:lvl9pPr>
          </a:lstStyle>
          <a:p/>
        </p:txBody>
      </p:sp>
      <p:sp>
        <p:nvSpPr>
          <p:cNvPr id="22" name="Google Shape;22;p2"/>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23" name="Google Shape;23;p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24" name="Google Shape;24;p2"/>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EXT" type="vertTx">
  <p:cSld name="VERTICAL_TEXT">
    <p:spTree>
      <p:nvGrpSpPr>
        <p:cNvPr id="76" name="Shape 76"/>
        <p:cNvGrpSpPr/>
        <p:nvPr/>
      </p:nvGrpSpPr>
      <p:grpSpPr>
        <a:xfrm>
          <a:off x="0" y="0"/>
          <a:ext cx="0" cy="0"/>
          <a:chOff x="0" y="0"/>
          <a:chExt cx="0" cy="0"/>
        </a:xfrm>
      </p:grpSpPr>
      <p:sp>
        <p:nvSpPr>
          <p:cNvPr id="77" name="Google Shape;77;p1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ph idx="1" type="body"/>
          </p:nvPr>
        </p:nvSpPr>
        <p:spPr>
          <a:xfrm rot="5400000">
            <a:off x="2362198" y="0"/>
            <a:ext cx="4419599" cy="77724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Clr>
                <a:schemeClr val="dk1"/>
              </a:buClr>
              <a:buSzPts val="1400"/>
              <a:buFont typeface="Arial"/>
              <a:buChar char="•"/>
              <a:defRPr/>
            </a:lvl1pPr>
            <a:lvl2pPr indent="-317500" lvl="1" marL="914400" algn="l">
              <a:lnSpc>
                <a:spcPct val="100000"/>
              </a:lnSpc>
              <a:spcBef>
                <a:spcPts val="480"/>
              </a:spcBef>
              <a:spcAft>
                <a:spcPts val="0"/>
              </a:spcAft>
              <a:buClr>
                <a:schemeClr val="dk1"/>
              </a:buClr>
              <a:buSzPts val="1400"/>
              <a:buFont typeface="Arial"/>
              <a:buChar char="•"/>
              <a:defRPr/>
            </a:lvl2pPr>
            <a:lvl3pPr indent="-317500" lvl="2" marL="1371600" algn="l">
              <a:lnSpc>
                <a:spcPct val="100000"/>
              </a:lnSpc>
              <a:spcBef>
                <a:spcPts val="400"/>
              </a:spcBef>
              <a:spcAft>
                <a:spcPts val="0"/>
              </a:spcAft>
              <a:buClr>
                <a:schemeClr val="dk1"/>
              </a:buClr>
              <a:buSzPts val="1400"/>
              <a:buFont typeface="Arial"/>
              <a:buChar char="•"/>
              <a:defRPr/>
            </a:lvl3pPr>
            <a:lvl4pPr indent="-317500" lvl="3" marL="1828800" algn="l">
              <a:lnSpc>
                <a:spcPct val="100000"/>
              </a:lnSpc>
              <a:spcBef>
                <a:spcPts val="400"/>
              </a:spcBef>
              <a:spcAft>
                <a:spcPts val="0"/>
              </a:spcAft>
              <a:buClr>
                <a:schemeClr val="dk1"/>
              </a:buClr>
              <a:buSzPts val="1400"/>
              <a:buFont typeface="Arial"/>
              <a:buChar char="•"/>
              <a:defRPr/>
            </a:lvl4pPr>
            <a:lvl5pPr indent="-317500" lvl="4" marL="2286000" algn="l">
              <a:lnSpc>
                <a:spcPct val="100000"/>
              </a:lnSpc>
              <a:spcBef>
                <a:spcPts val="400"/>
              </a:spcBef>
              <a:spcAft>
                <a:spcPts val="0"/>
              </a:spcAft>
              <a:buClr>
                <a:schemeClr val="dk1"/>
              </a:buClr>
              <a:buSzPts val="1400"/>
              <a:buFont typeface="Arial"/>
              <a:buChar char="•"/>
              <a:defRPr/>
            </a:lvl5pPr>
            <a:lvl6pPr indent="-317500" lvl="5" marL="2743200" algn="l">
              <a:lnSpc>
                <a:spcPct val="100000"/>
              </a:lnSpc>
              <a:spcBef>
                <a:spcPts val="400"/>
              </a:spcBef>
              <a:spcAft>
                <a:spcPts val="0"/>
              </a:spcAft>
              <a:buClr>
                <a:schemeClr val="dk1"/>
              </a:buClr>
              <a:buSzPts val="1400"/>
              <a:buFont typeface="Arial"/>
              <a:buChar char="•"/>
              <a:defRPr/>
            </a:lvl6pPr>
            <a:lvl7pPr indent="-317500" lvl="6" marL="3200400" algn="l">
              <a:lnSpc>
                <a:spcPct val="100000"/>
              </a:lnSpc>
              <a:spcBef>
                <a:spcPts val="400"/>
              </a:spcBef>
              <a:spcAft>
                <a:spcPts val="0"/>
              </a:spcAft>
              <a:buClr>
                <a:schemeClr val="dk1"/>
              </a:buClr>
              <a:buSzPts val="1400"/>
              <a:buFont typeface="Arial"/>
              <a:buChar char="•"/>
              <a:defRPr/>
            </a:lvl7pPr>
            <a:lvl8pPr indent="-317500" lvl="7" marL="3657600" algn="l">
              <a:lnSpc>
                <a:spcPct val="100000"/>
              </a:lnSpc>
              <a:spcBef>
                <a:spcPts val="400"/>
              </a:spcBef>
              <a:spcAft>
                <a:spcPts val="0"/>
              </a:spcAft>
              <a:buClr>
                <a:schemeClr val="dk1"/>
              </a:buClr>
              <a:buSzPts val="1400"/>
              <a:buFont typeface="Arial"/>
              <a:buChar char="•"/>
              <a:defRPr/>
            </a:lvl8pPr>
            <a:lvl9pPr indent="-317500" lvl="8" marL="4114800" algn="l">
              <a:lnSpc>
                <a:spcPct val="100000"/>
              </a:lnSpc>
              <a:spcBef>
                <a:spcPts val="400"/>
              </a:spcBef>
              <a:spcAft>
                <a:spcPts val="0"/>
              </a:spcAft>
              <a:buClr>
                <a:schemeClr val="dk1"/>
              </a:buClr>
              <a:buSzPts val="1400"/>
              <a:buFont typeface="Arial"/>
              <a:buChar char="•"/>
              <a:defRPr/>
            </a:lvl9pPr>
          </a:lstStyle>
          <a:p/>
        </p:txBody>
      </p:sp>
      <p:sp>
        <p:nvSpPr>
          <p:cNvPr id="79" name="Google Shape;79;p11"/>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80" name="Google Shape;80;p1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81" name="Google Shape;81;p11"/>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ITLE_AND_VERTICAL_TEXT" type="vertTitleAndTx">
  <p:cSld name="VERTICAL_TITLE_AND_VERTICAL_TEXT">
    <p:spTree>
      <p:nvGrpSpPr>
        <p:cNvPr id="82" name="Shape 82"/>
        <p:cNvGrpSpPr/>
        <p:nvPr/>
      </p:nvGrpSpPr>
      <p:grpSpPr>
        <a:xfrm>
          <a:off x="0" y="0"/>
          <a:ext cx="0" cy="0"/>
          <a:chOff x="0" y="0"/>
          <a:chExt cx="0" cy="0"/>
        </a:xfrm>
      </p:grpSpPr>
      <p:sp>
        <p:nvSpPr>
          <p:cNvPr id="83" name="Google Shape;83;p12"/>
          <p:cNvSpPr txBox="1"/>
          <p:nvPr>
            <p:ph type="title"/>
          </p:nvPr>
        </p:nvSpPr>
        <p:spPr>
          <a:xfrm rot="5400000">
            <a:off x="4552949" y="2190750"/>
            <a:ext cx="5867400" cy="19431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ph idx="1" type="body"/>
          </p:nvPr>
        </p:nvSpPr>
        <p:spPr>
          <a:xfrm rot="5400000">
            <a:off x="590548" y="323850"/>
            <a:ext cx="5867400" cy="56769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Clr>
                <a:schemeClr val="dk1"/>
              </a:buClr>
              <a:buSzPts val="1400"/>
              <a:buFont typeface="Arial"/>
              <a:buChar char="•"/>
              <a:defRPr/>
            </a:lvl1pPr>
            <a:lvl2pPr indent="-317500" lvl="1" marL="914400" algn="l">
              <a:lnSpc>
                <a:spcPct val="100000"/>
              </a:lnSpc>
              <a:spcBef>
                <a:spcPts val="480"/>
              </a:spcBef>
              <a:spcAft>
                <a:spcPts val="0"/>
              </a:spcAft>
              <a:buClr>
                <a:schemeClr val="dk1"/>
              </a:buClr>
              <a:buSzPts val="1400"/>
              <a:buFont typeface="Arial"/>
              <a:buChar char="•"/>
              <a:defRPr/>
            </a:lvl2pPr>
            <a:lvl3pPr indent="-317500" lvl="2" marL="1371600" algn="l">
              <a:lnSpc>
                <a:spcPct val="100000"/>
              </a:lnSpc>
              <a:spcBef>
                <a:spcPts val="400"/>
              </a:spcBef>
              <a:spcAft>
                <a:spcPts val="0"/>
              </a:spcAft>
              <a:buClr>
                <a:schemeClr val="dk1"/>
              </a:buClr>
              <a:buSzPts val="1400"/>
              <a:buFont typeface="Arial"/>
              <a:buChar char="•"/>
              <a:defRPr/>
            </a:lvl3pPr>
            <a:lvl4pPr indent="-317500" lvl="3" marL="1828800" algn="l">
              <a:lnSpc>
                <a:spcPct val="100000"/>
              </a:lnSpc>
              <a:spcBef>
                <a:spcPts val="400"/>
              </a:spcBef>
              <a:spcAft>
                <a:spcPts val="0"/>
              </a:spcAft>
              <a:buClr>
                <a:schemeClr val="dk1"/>
              </a:buClr>
              <a:buSzPts val="1400"/>
              <a:buFont typeface="Arial"/>
              <a:buChar char="•"/>
              <a:defRPr/>
            </a:lvl4pPr>
            <a:lvl5pPr indent="-317500" lvl="4" marL="2286000" algn="l">
              <a:lnSpc>
                <a:spcPct val="100000"/>
              </a:lnSpc>
              <a:spcBef>
                <a:spcPts val="400"/>
              </a:spcBef>
              <a:spcAft>
                <a:spcPts val="0"/>
              </a:spcAft>
              <a:buClr>
                <a:schemeClr val="dk1"/>
              </a:buClr>
              <a:buSzPts val="1400"/>
              <a:buFont typeface="Arial"/>
              <a:buChar char="•"/>
              <a:defRPr/>
            </a:lvl5pPr>
            <a:lvl6pPr indent="-317500" lvl="5" marL="2743200" algn="l">
              <a:lnSpc>
                <a:spcPct val="100000"/>
              </a:lnSpc>
              <a:spcBef>
                <a:spcPts val="400"/>
              </a:spcBef>
              <a:spcAft>
                <a:spcPts val="0"/>
              </a:spcAft>
              <a:buClr>
                <a:schemeClr val="dk1"/>
              </a:buClr>
              <a:buSzPts val="1400"/>
              <a:buFont typeface="Arial"/>
              <a:buChar char="•"/>
              <a:defRPr/>
            </a:lvl6pPr>
            <a:lvl7pPr indent="-317500" lvl="6" marL="3200400" algn="l">
              <a:lnSpc>
                <a:spcPct val="100000"/>
              </a:lnSpc>
              <a:spcBef>
                <a:spcPts val="400"/>
              </a:spcBef>
              <a:spcAft>
                <a:spcPts val="0"/>
              </a:spcAft>
              <a:buClr>
                <a:schemeClr val="dk1"/>
              </a:buClr>
              <a:buSzPts val="1400"/>
              <a:buFont typeface="Arial"/>
              <a:buChar char="•"/>
              <a:defRPr/>
            </a:lvl7pPr>
            <a:lvl8pPr indent="-317500" lvl="7" marL="3657600" algn="l">
              <a:lnSpc>
                <a:spcPct val="100000"/>
              </a:lnSpc>
              <a:spcBef>
                <a:spcPts val="400"/>
              </a:spcBef>
              <a:spcAft>
                <a:spcPts val="0"/>
              </a:spcAft>
              <a:buClr>
                <a:schemeClr val="dk1"/>
              </a:buClr>
              <a:buSzPts val="1400"/>
              <a:buFont typeface="Arial"/>
              <a:buChar char="•"/>
              <a:defRPr/>
            </a:lvl8pPr>
            <a:lvl9pPr indent="-317500" lvl="8" marL="4114800" algn="l">
              <a:lnSpc>
                <a:spcPct val="100000"/>
              </a:lnSpc>
              <a:spcBef>
                <a:spcPts val="400"/>
              </a:spcBef>
              <a:spcAft>
                <a:spcPts val="0"/>
              </a:spcAft>
              <a:buClr>
                <a:schemeClr val="dk1"/>
              </a:buClr>
              <a:buSzPts val="1400"/>
              <a:buFont typeface="Arial"/>
              <a:buChar char="•"/>
              <a:defRPr/>
            </a:lvl9pPr>
          </a:lstStyle>
          <a:p/>
        </p:txBody>
      </p:sp>
      <p:sp>
        <p:nvSpPr>
          <p:cNvPr id="85" name="Google Shape;85;p12"/>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86" name="Google Shape;86;p1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87" name="Google Shape;87;p12"/>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ONLY" type="objOnly">
  <p:cSld name="OBJECT_ONLY">
    <p:spTree>
      <p:nvGrpSpPr>
        <p:cNvPr id="88" name="Shape 88"/>
        <p:cNvGrpSpPr/>
        <p:nvPr/>
      </p:nvGrpSpPr>
      <p:grpSpPr>
        <a:xfrm>
          <a:off x="0" y="0"/>
          <a:ext cx="0" cy="0"/>
          <a:chOff x="0" y="0"/>
          <a:chExt cx="0" cy="0"/>
        </a:xfrm>
      </p:grpSpPr>
      <p:sp>
        <p:nvSpPr>
          <p:cNvPr id="89" name="Google Shape;89;p13"/>
          <p:cNvSpPr txBox="1"/>
          <p:nvPr>
            <p:ph idx="1" type="body"/>
          </p:nvPr>
        </p:nvSpPr>
        <p:spPr>
          <a:xfrm>
            <a:off x="685800" y="228600"/>
            <a:ext cx="7772400" cy="58674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Clr>
                <a:schemeClr val="dk1"/>
              </a:buClr>
              <a:buSzPts val="1400"/>
              <a:buFont typeface="Arial"/>
              <a:buChar char="•"/>
              <a:defRPr/>
            </a:lvl1pPr>
            <a:lvl2pPr indent="-317500" lvl="1" marL="914400" algn="l">
              <a:lnSpc>
                <a:spcPct val="100000"/>
              </a:lnSpc>
              <a:spcBef>
                <a:spcPts val="480"/>
              </a:spcBef>
              <a:spcAft>
                <a:spcPts val="0"/>
              </a:spcAft>
              <a:buClr>
                <a:schemeClr val="dk1"/>
              </a:buClr>
              <a:buSzPts val="1400"/>
              <a:buFont typeface="Arial"/>
              <a:buChar char="•"/>
              <a:defRPr/>
            </a:lvl2pPr>
            <a:lvl3pPr indent="-317500" lvl="2" marL="1371600" algn="l">
              <a:lnSpc>
                <a:spcPct val="100000"/>
              </a:lnSpc>
              <a:spcBef>
                <a:spcPts val="400"/>
              </a:spcBef>
              <a:spcAft>
                <a:spcPts val="0"/>
              </a:spcAft>
              <a:buClr>
                <a:schemeClr val="dk1"/>
              </a:buClr>
              <a:buSzPts val="1400"/>
              <a:buFont typeface="Arial"/>
              <a:buChar char="•"/>
              <a:defRPr/>
            </a:lvl3pPr>
            <a:lvl4pPr indent="-317500" lvl="3" marL="1828800" algn="l">
              <a:lnSpc>
                <a:spcPct val="100000"/>
              </a:lnSpc>
              <a:spcBef>
                <a:spcPts val="400"/>
              </a:spcBef>
              <a:spcAft>
                <a:spcPts val="0"/>
              </a:spcAft>
              <a:buClr>
                <a:schemeClr val="dk1"/>
              </a:buClr>
              <a:buSzPts val="1400"/>
              <a:buFont typeface="Arial"/>
              <a:buChar char="•"/>
              <a:defRPr/>
            </a:lvl4pPr>
            <a:lvl5pPr indent="-317500" lvl="4" marL="2286000" algn="l">
              <a:lnSpc>
                <a:spcPct val="100000"/>
              </a:lnSpc>
              <a:spcBef>
                <a:spcPts val="400"/>
              </a:spcBef>
              <a:spcAft>
                <a:spcPts val="0"/>
              </a:spcAft>
              <a:buClr>
                <a:schemeClr val="dk1"/>
              </a:buClr>
              <a:buSzPts val="1400"/>
              <a:buFont typeface="Arial"/>
              <a:buChar char="•"/>
              <a:defRPr/>
            </a:lvl5pPr>
            <a:lvl6pPr indent="-317500" lvl="5" marL="2743200" algn="l">
              <a:lnSpc>
                <a:spcPct val="100000"/>
              </a:lnSpc>
              <a:spcBef>
                <a:spcPts val="400"/>
              </a:spcBef>
              <a:spcAft>
                <a:spcPts val="0"/>
              </a:spcAft>
              <a:buClr>
                <a:schemeClr val="dk1"/>
              </a:buClr>
              <a:buSzPts val="1400"/>
              <a:buFont typeface="Arial"/>
              <a:buChar char="•"/>
              <a:defRPr/>
            </a:lvl6pPr>
            <a:lvl7pPr indent="-317500" lvl="6" marL="3200400" algn="l">
              <a:lnSpc>
                <a:spcPct val="100000"/>
              </a:lnSpc>
              <a:spcBef>
                <a:spcPts val="400"/>
              </a:spcBef>
              <a:spcAft>
                <a:spcPts val="0"/>
              </a:spcAft>
              <a:buClr>
                <a:schemeClr val="dk1"/>
              </a:buClr>
              <a:buSzPts val="1400"/>
              <a:buFont typeface="Arial"/>
              <a:buChar char="•"/>
              <a:defRPr/>
            </a:lvl7pPr>
            <a:lvl8pPr indent="-317500" lvl="7" marL="3657600" algn="l">
              <a:lnSpc>
                <a:spcPct val="100000"/>
              </a:lnSpc>
              <a:spcBef>
                <a:spcPts val="400"/>
              </a:spcBef>
              <a:spcAft>
                <a:spcPts val="0"/>
              </a:spcAft>
              <a:buClr>
                <a:schemeClr val="dk1"/>
              </a:buClr>
              <a:buSzPts val="1400"/>
              <a:buFont typeface="Arial"/>
              <a:buChar char="•"/>
              <a:defRPr/>
            </a:lvl8pPr>
            <a:lvl9pPr indent="-317500" lvl="8" marL="4114800" algn="l">
              <a:lnSpc>
                <a:spcPct val="100000"/>
              </a:lnSpc>
              <a:spcBef>
                <a:spcPts val="400"/>
              </a:spcBef>
              <a:spcAft>
                <a:spcPts val="0"/>
              </a:spcAft>
              <a:buClr>
                <a:schemeClr val="dk1"/>
              </a:buClr>
              <a:buSzPts val="1400"/>
              <a:buFont typeface="Arial"/>
              <a:buChar char="•"/>
              <a:defRPr/>
            </a:lvl9pPr>
          </a:lstStyle>
          <a:p/>
        </p:txBody>
      </p:sp>
      <p:sp>
        <p:nvSpPr>
          <p:cNvPr id="90" name="Google Shape;90;p13"/>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91" name="Google Shape;91;p13"/>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92" name="Google Shape;92;p13"/>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type="tbl">
  <p:cSld name="TABLE">
    <p:spTree>
      <p:nvGrpSpPr>
        <p:cNvPr id="93" name="Shape 93"/>
        <p:cNvGrpSpPr/>
        <p:nvPr/>
      </p:nvGrpSpPr>
      <p:grpSpPr>
        <a:xfrm>
          <a:off x="0" y="0"/>
          <a:ext cx="0" cy="0"/>
          <a:chOff x="0" y="0"/>
          <a:chExt cx="0" cy="0"/>
        </a:xfrm>
      </p:grpSpPr>
      <p:sp>
        <p:nvSpPr>
          <p:cNvPr id="94" name="Google Shape;94;p14"/>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4"/>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96" name="Google Shape;96;p14"/>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97" name="Google Shape;97;p14"/>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3"/>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Clr>
                <a:schemeClr val="dk1"/>
              </a:buClr>
              <a:buSzPts val="1400"/>
              <a:buFont typeface="Arial"/>
              <a:buChar char="•"/>
              <a:defRPr/>
            </a:lvl1pPr>
            <a:lvl2pPr indent="-317500" lvl="1" marL="914400" algn="l">
              <a:lnSpc>
                <a:spcPct val="100000"/>
              </a:lnSpc>
              <a:spcBef>
                <a:spcPts val="480"/>
              </a:spcBef>
              <a:spcAft>
                <a:spcPts val="0"/>
              </a:spcAft>
              <a:buClr>
                <a:schemeClr val="dk1"/>
              </a:buClr>
              <a:buSzPts val="1400"/>
              <a:buFont typeface="Arial"/>
              <a:buChar char="•"/>
              <a:defRPr/>
            </a:lvl2pPr>
            <a:lvl3pPr indent="-317500" lvl="2" marL="1371600" algn="l">
              <a:lnSpc>
                <a:spcPct val="100000"/>
              </a:lnSpc>
              <a:spcBef>
                <a:spcPts val="400"/>
              </a:spcBef>
              <a:spcAft>
                <a:spcPts val="0"/>
              </a:spcAft>
              <a:buClr>
                <a:schemeClr val="dk1"/>
              </a:buClr>
              <a:buSzPts val="1400"/>
              <a:buFont typeface="Arial"/>
              <a:buChar char="•"/>
              <a:defRPr/>
            </a:lvl3pPr>
            <a:lvl4pPr indent="-317500" lvl="3" marL="1828800" algn="l">
              <a:lnSpc>
                <a:spcPct val="100000"/>
              </a:lnSpc>
              <a:spcBef>
                <a:spcPts val="400"/>
              </a:spcBef>
              <a:spcAft>
                <a:spcPts val="0"/>
              </a:spcAft>
              <a:buClr>
                <a:schemeClr val="dk1"/>
              </a:buClr>
              <a:buSzPts val="1400"/>
              <a:buFont typeface="Arial"/>
              <a:buChar char="•"/>
              <a:defRPr/>
            </a:lvl4pPr>
            <a:lvl5pPr indent="-317500" lvl="4" marL="2286000" algn="l">
              <a:lnSpc>
                <a:spcPct val="100000"/>
              </a:lnSpc>
              <a:spcBef>
                <a:spcPts val="400"/>
              </a:spcBef>
              <a:spcAft>
                <a:spcPts val="0"/>
              </a:spcAft>
              <a:buClr>
                <a:schemeClr val="dk1"/>
              </a:buClr>
              <a:buSzPts val="1400"/>
              <a:buFont typeface="Arial"/>
              <a:buChar char="•"/>
              <a:defRPr/>
            </a:lvl5pPr>
            <a:lvl6pPr indent="-317500" lvl="5" marL="2743200" algn="l">
              <a:lnSpc>
                <a:spcPct val="100000"/>
              </a:lnSpc>
              <a:spcBef>
                <a:spcPts val="400"/>
              </a:spcBef>
              <a:spcAft>
                <a:spcPts val="0"/>
              </a:spcAft>
              <a:buClr>
                <a:schemeClr val="dk1"/>
              </a:buClr>
              <a:buSzPts val="1400"/>
              <a:buFont typeface="Arial"/>
              <a:buChar char="•"/>
              <a:defRPr/>
            </a:lvl6pPr>
            <a:lvl7pPr indent="-317500" lvl="6" marL="3200400" algn="l">
              <a:lnSpc>
                <a:spcPct val="100000"/>
              </a:lnSpc>
              <a:spcBef>
                <a:spcPts val="400"/>
              </a:spcBef>
              <a:spcAft>
                <a:spcPts val="0"/>
              </a:spcAft>
              <a:buClr>
                <a:schemeClr val="dk1"/>
              </a:buClr>
              <a:buSzPts val="1400"/>
              <a:buFont typeface="Arial"/>
              <a:buChar char="•"/>
              <a:defRPr/>
            </a:lvl7pPr>
            <a:lvl8pPr indent="-317500" lvl="7" marL="3657600" algn="l">
              <a:lnSpc>
                <a:spcPct val="100000"/>
              </a:lnSpc>
              <a:spcBef>
                <a:spcPts val="400"/>
              </a:spcBef>
              <a:spcAft>
                <a:spcPts val="0"/>
              </a:spcAft>
              <a:buClr>
                <a:schemeClr val="dk1"/>
              </a:buClr>
              <a:buSzPts val="1400"/>
              <a:buFont typeface="Arial"/>
              <a:buChar char="•"/>
              <a:defRPr/>
            </a:lvl8pPr>
            <a:lvl9pPr indent="-317500" lvl="8" marL="4114800" algn="l">
              <a:lnSpc>
                <a:spcPct val="100000"/>
              </a:lnSpc>
              <a:spcBef>
                <a:spcPts val="400"/>
              </a:spcBef>
              <a:spcAft>
                <a:spcPts val="0"/>
              </a:spcAft>
              <a:buClr>
                <a:schemeClr val="dk1"/>
              </a:buClr>
              <a:buSzPts val="1400"/>
              <a:buFont typeface="Arial"/>
              <a:buChar char="•"/>
              <a:defRPr/>
            </a:lvl9pPr>
          </a:lstStyle>
          <a:p/>
        </p:txBody>
      </p:sp>
      <p:sp>
        <p:nvSpPr>
          <p:cNvPr id="28" name="Google Shape;28;p3"/>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29" name="Google Shape;29;p3"/>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30" name="Google Shape;30;p3"/>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HEADER" type="secHead">
  <p:cSld name="SECTION_HEADER">
    <p:spTree>
      <p:nvGrpSpPr>
        <p:cNvPr id="31" name="Shape 31"/>
        <p:cNvGrpSpPr/>
        <p:nvPr/>
      </p:nvGrpSpPr>
      <p:grpSpPr>
        <a:xfrm>
          <a:off x="0" y="0"/>
          <a:ext cx="0" cy="0"/>
          <a:chOff x="0" y="0"/>
          <a:chExt cx="0" cy="0"/>
        </a:xfrm>
      </p:grpSpPr>
      <p:sp>
        <p:nvSpPr>
          <p:cNvPr id="32" name="Google Shape;32;p4"/>
          <p:cNvSpPr txBox="1"/>
          <p:nvPr>
            <p:ph type="title"/>
          </p:nvPr>
        </p:nvSpPr>
        <p:spPr>
          <a:xfrm>
            <a:off x="722312" y="4406900"/>
            <a:ext cx="7772400" cy="1362075"/>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4"/>
          <p:cNvSpPr txBox="1"/>
          <p:nvPr>
            <p:ph idx="1" type="body"/>
          </p:nvPr>
        </p:nvSpPr>
        <p:spPr>
          <a:xfrm>
            <a:off x="722312" y="2906713"/>
            <a:ext cx="7772400" cy="1500187"/>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560"/>
              </a:spcBef>
              <a:spcAft>
                <a:spcPts val="0"/>
              </a:spcAft>
              <a:buSzPts val="1400"/>
              <a:buFont typeface="Arial"/>
              <a:buNone/>
              <a:defRPr/>
            </a:lvl1pPr>
            <a:lvl2pPr indent="-228600" lvl="1" marL="914400" algn="l">
              <a:lnSpc>
                <a:spcPct val="100000"/>
              </a:lnSpc>
              <a:spcBef>
                <a:spcPts val="480"/>
              </a:spcBef>
              <a:spcAft>
                <a:spcPts val="0"/>
              </a:spcAft>
              <a:buSzPts val="1400"/>
              <a:buFont typeface="Arial"/>
              <a:buNone/>
              <a:defRPr/>
            </a:lvl2pPr>
            <a:lvl3pPr indent="-228600" lvl="2" marL="1371600" algn="l">
              <a:lnSpc>
                <a:spcPct val="100000"/>
              </a:lnSpc>
              <a:spcBef>
                <a:spcPts val="400"/>
              </a:spcBef>
              <a:spcAft>
                <a:spcPts val="0"/>
              </a:spcAft>
              <a:buSzPts val="1400"/>
              <a:buFont typeface="Arial"/>
              <a:buNone/>
              <a:defRPr/>
            </a:lvl3pPr>
            <a:lvl4pPr indent="-228600" lvl="3" marL="1828800" algn="l">
              <a:lnSpc>
                <a:spcPct val="100000"/>
              </a:lnSpc>
              <a:spcBef>
                <a:spcPts val="400"/>
              </a:spcBef>
              <a:spcAft>
                <a:spcPts val="0"/>
              </a:spcAft>
              <a:buSzPts val="1400"/>
              <a:buFont typeface="Arial"/>
              <a:buNone/>
              <a:defRPr/>
            </a:lvl4pPr>
            <a:lvl5pPr indent="-228600" lvl="4" marL="2286000" algn="l">
              <a:lnSpc>
                <a:spcPct val="100000"/>
              </a:lnSpc>
              <a:spcBef>
                <a:spcPts val="400"/>
              </a:spcBef>
              <a:spcAft>
                <a:spcPts val="0"/>
              </a:spcAft>
              <a:buSzPts val="1400"/>
              <a:buFont typeface="Arial"/>
              <a:buNone/>
              <a:defRPr/>
            </a:lvl5pPr>
            <a:lvl6pPr indent="-228600" lvl="5" marL="2743200" algn="l">
              <a:lnSpc>
                <a:spcPct val="100000"/>
              </a:lnSpc>
              <a:spcBef>
                <a:spcPts val="400"/>
              </a:spcBef>
              <a:spcAft>
                <a:spcPts val="0"/>
              </a:spcAft>
              <a:buSzPts val="1400"/>
              <a:buFont typeface="Arial"/>
              <a:buNone/>
              <a:defRPr/>
            </a:lvl6pPr>
            <a:lvl7pPr indent="-228600" lvl="6" marL="3200400" algn="l">
              <a:lnSpc>
                <a:spcPct val="100000"/>
              </a:lnSpc>
              <a:spcBef>
                <a:spcPts val="400"/>
              </a:spcBef>
              <a:spcAft>
                <a:spcPts val="0"/>
              </a:spcAft>
              <a:buSzPts val="1400"/>
              <a:buFont typeface="Arial"/>
              <a:buNone/>
              <a:defRPr/>
            </a:lvl7pPr>
            <a:lvl8pPr indent="-228600" lvl="7" marL="3657600" algn="l">
              <a:lnSpc>
                <a:spcPct val="100000"/>
              </a:lnSpc>
              <a:spcBef>
                <a:spcPts val="400"/>
              </a:spcBef>
              <a:spcAft>
                <a:spcPts val="0"/>
              </a:spcAft>
              <a:buSzPts val="1400"/>
              <a:buFont typeface="Arial"/>
              <a:buNone/>
              <a:defRPr/>
            </a:lvl8pPr>
            <a:lvl9pPr indent="-228600" lvl="8" marL="4114800" algn="l">
              <a:lnSpc>
                <a:spcPct val="100000"/>
              </a:lnSpc>
              <a:spcBef>
                <a:spcPts val="400"/>
              </a:spcBef>
              <a:spcAft>
                <a:spcPts val="0"/>
              </a:spcAft>
              <a:buSzPts val="1400"/>
              <a:buFont typeface="Arial"/>
              <a:buNone/>
              <a:defRPr/>
            </a:lvl9pPr>
          </a:lstStyle>
          <a:p/>
        </p:txBody>
      </p:sp>
      <p:sp>
        <p:nvSpPr>
          <p:cNvPr id="34" name="Google Shape;34;p4"/>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35" name="Google Shape;35;p4"/>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36" name="Google Shape;36;p4"/>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 type="twoObj">
  <p:cSld name="TWO_OBJECTS">
    <p:spTree>
      <p:nvGrpSpPr>
        <p:cNvPr id="37" name="Shape 37"/>
        <p:cNvGrpSpPr/>
        <p:nvPr/>
      </p:nvGrpSpPr>
      <p:grpSpPr>
        <a:xfrm>
          <a:off x="0" y="0"/>
          <a:ext cx="0" cy="0"/>
          <a:chOff x="0" y="0"/>
          <a:chExt cx="0" cy="0"/>
        </a:xfrm>
      </p:grpSpPr>
      <p:sp>
        <p:nvSpPr>
          <p:cNvPr id="38" name="Google Shape;38;p5"/>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 type="body"/>
          </p:nvPr>
        </p:nvSpPr>
        <p:spPr>
          <a:xfrm>
            <a:off x="685800" y="1676400"/>
            <a:ext cx="3809998" cy="4419599"/>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SzPts val="1400"/>
              <a:buChar char="•"/>
              <a:defRPr/>
            </a:lvl1pPr>
            <a:lvl2pPr indent="-317500" lvl="1" marL="914400" algn="l">
              <a:lnSpc>
                <a:spcPct val="100000"/>
              </a:lnSpc>
              <a:spcBef>
                <a:spcPts val="480"/>
              </a:spcBef>
              <a:spcAft>
                <a:spcPts val="0"/>
              </a:spcAft>
              <a:buSzPts val="1400"/>
              <a:buChar char="•"/>
              <a:defRPr/>
            </a:lvl2pPr>
            <a:lvl3pPr indent="-317500" lvl="2" marL="1371600" algn="l">
              <a:lnSpc>
                <a:spcPct val="100000"/>
              </a:lnSpc>
              <a:spcBef>
                <a:spcPts val="400"/>
              </a:spcBef>
              <a:spcAft>
                <a:spcPts val="0"/>
              </a:spcAft>
              <a:buSzPts val="1400"/>
              <a:buChar char="•"/>
              <a:defRPr/>
            </a:lvl3pPr>
            <a:lvl4pPr indent="-317500" lvl="3" marL="1828800" algn="l">
              <a:lnSpc>
                <a:spcPct val="100000"/>
              </a:lnSpc>
              <a:spcBef>
                <a:spcPts val="400"/>
              </a:spcBef>
              <a:spcAft>
                <a:spcPts val="0"/>
              </a:spcAft>
              <a:buSzPts val="1400"/>
              <a:buChar char="•"/>
              <a:defRPr/>
            </a:lvl4pPr>
            <a:lvl5pPr indent="-317500" lvl="4" marL="2286000" algn="l">
              <a:lnSpc>
                <a:spcPct val="100000"/>
              </a:lnSpc>
              <a:spcBef>
                <a:spcPts val="400"/>
              </a:spcBef>
              <a:spcAft>
                <a:spcPts val="0"/>
              </a:spcAft>
              <a:buSzPts val="1400"/>
              <a:buChar char="•"/>
              <a:defRPr/>
            </a:lvl5pPr>
            <a:lvl6pPr indent="-317500" lvl="5" marL="2743200" algn="l">
              <a:lnSpc>
                <a:spcPct val="100000"/>
              </a:lnSpc>
              <a:spcBef>
                <a:spcPts val="400"/>
              </a:spcBef>
              <a:spcAft>
                <a:spcPts val="0"/>
              </a:spcAft>
              <a:buSzPts val="1400"/>
              <a:buChar char="•"/>
              <a:defRPr/>
            </a:lvl6pPr>
            <a:lvl7pPr indent="-317500" lvl="6" marL="3200400" algn="l">
              <a:lnSpc>
                <a:spcPct val="100000"/>
              </a:lnSpc>
              <a:spcBef>
                <a:spcPts val="400"/>
              </a:spcBef>
              <a:spcAft>
                <a:spcPts val="0"/>
              </a:spcAft>
              <a:buSzPts val="1400"/>
              <a:buChar char="•"/>
              <a:defRPr/>
            </a:lvl7pPr>
            <a:lvl8pPr indent="-317500" lvl="7" marL="3657600" algn="l">
              <a:lnSpc>
                <a:spcPct val="100000"/>
              </a:lnSpc>
              <a:spcBef>
                <a:spcPts val="400"/>
              </a:spcBef>
              <a:spcAft>
                <a:spcPts val="0"/>
              </a:spcAft>
              <a:buSzPts val="1400"/>
              <a:buChar char="•"/>
              <a:defRPr/>
            </a:lvl8pPr>
            <a:lvl9pPr indent="-317500" lvl="8" marL="4114800" algn="l">
              <a:lnSpc>
                <a:spcPct val="100000"/>
              </a:lnSpc>
              <a:spcBef>
                <a:spcPts val="400"/>
              </a:spcBef>
              <a:spcAft>
                <a:spcPts val="0"/>
              </a:spcAft>
              <a:buSzPts val="1400"/>
              <a:buChar char="•"/>
              <a:defRPr/>
            </a:lvl9pPr>
          </a:lstStyle>
          <a:p/>
        </p:txBody>
      </p:sp>
      <p:sp>
        <p:nvSpPr>
          <p:cNvPr id="40" name="Google Shape;40;p5"/>
          <p:cNvSpPr txBox="1"/>
          <p:nvPr>
            <p:ph idx="2" type="body"/>
          </p:nvPr>
        </p:nvSpPr>
        <p:spPr>
          <a:xfrm>
            <a:off x="4648200" y="1676400"/>
            <a:ext cx="3809998" cy="4419599"/>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SzPts val="1400"/>
              <a:buChar char="•"/>
              <a:defRPr/>
            </a:lvl1pPr>
            <a:lvl2pPr indent="-317500" lvl="1" marL="914400" algn="l">
              <a:lnSpc>
                <a:spcPct val="100000"/>
              </a:lnSpc>
              <a:spcBef>
                <a:spcPts val="480"/>
              </a:spcBef>
              <a:spcAft>
                <a:spcPts val="0"/>
              </a:spcAft>
              <a:buSzPts val="1400"/>
              <a:buChar char="•"/>
              <a:defRPr/>
            </a:lvl2pPr>
            <a:lvl3pPr indent="-317500" lvl="2" marL="1371600" algn="l">
              <a:lnSpc>
                <a:spcPct val="100000"/>
              </a:lnSpc>
              <a:spcBef>
                <a:spcPts val="400"/>
              </a:spcBef>
              <a:spcAft>
                <a:spcPts val="0"/>
              </a:spcAft>
              <a:buSzPts val="1400"/>
              <a:buChar char="•"/>
              <a:defRPr/>
            </a:lvl3pPr>
            <a:lvl4pPr indent="-317500" lvl="3" marL="1828800" algn="l">
              <a:lnSpc>
                <a:spcPct val="100000"/>
              </a:lnSpc>
              <a:spcBef>
                <a:spcPts val="400"/>
              </a:spcBef>
              <a:spcAft>
                <a:spcPts val="0"/>
              </a:spcAft>
              <a:buSzPts val="1400"/>
              <a:buChar char="•"/>
              <a:defRPr/>
            </a:lvl4pPr>
            <a:lvl5pPr indent="-317500" lvl="4" marL="2286000" algn="l">
              <a:lnSpc>
                <a:spcPct val="100000"/>
              </a:lnSpc>
              <a:spcBef>
                <a:spcPts val="400"/>
              </a:spcBef>
              <a:spcAft>
                <a:spcPts val="0"/>
              </a:spcAft>
              <a:buSzPts val="1400"/>
              <a:buChar char="•"/>
              <a:defRPr/>
            </a:lvl5pPr>
            <a:lvl6pPr indent="-317500" lvl="5" marL="2743200" algn="l">
              <a:lnSpc>
                <a:spcPct val="100000"/>
              </a:lnSpc>
              <a:spcBef>
                <a:spcPts val="400"/>
              </a:spcBef>
              <a:spcAft>
                <a:spcPts val="0"/>
              </a:spcAft>
              <a:buSzPts val="1400"/>
              <a:buChar char="•"/>
              <a:defRPr/>
            </a:lvl6pPr>
            <a:lvl7pPr indent="-317500" lvl="6" marL="3200400" algn="l">
              <a:lnSpc>
                <a:spcPct val="100000"/>
              </a:lnSpc>
              <a:spcBef>
                <a:spcPts val="400"/>
              </a:spcBef>
              <a:spcAft>
                <a:spcPts val="0"/>
              </a:spcAft>
              <a:buSzPts val="1400"/>
              <a:buChar char="•"/>
              <a:defRPr/>
            </a:lvl7pPr>
            <a:lvl8pPr indent="-317500" lvl="7" marL="3657600" algn="l">
              <a:lnSpc>
                <a:spcPct val="100000"/>
              </a:lnSpc>
              <a:spcBef>
                <a:spcPts val="400"/>
              </a:spcBef>
              <a:spcAft>
                <a:spcPts val="0"/>
              </a:spcAft>
              <a:buSzPts val="1400"/>
              <a:buChar char="•"/>
              <a:defRPr/>
            </a:lvl8pPr>
            <a:lvl9pPr indent="-317500" lvl="8" marL="4114800" algn="l">
              <a:lnSpc>
                <a:spcPct val="100000"/>
              </a:lnSpc>
              <a:spcBef>
                <a:spcPts val="400"/>
              </a:spcBef>
              <a:spcAft>
                <a:spcPts val="0"/>
              </a:spcAft>
              <a:buSzPts val="1400"/>
              <a:buChar char="•"/>
              <a:defRPr/>
            </a:lvl9pPr>
          </a:lstStyle>
          <a:p/>
        </p:txBody>
      </p:sp>
      <p:sp>
        <p:nvSpPr>
          <p:cNvPr id="41" name="Google Shape;41;p5"/>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42" name="Google Shape;42;p5"/>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43" name="Google Shape;43;p5"/>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WITH_TEXT" type="twoTxTwoObj">
  <p:cSld name="TWO_OBJECTS_WITH_TEXT">
    <p:spTree>
      <p:nvGrpSpPr>
        <p:cNvPr id="44" name="Shape 44"/>
        <p:cNvGrpSpPr/>
        <p:nvPr/>
      </p:nvGrpSpPr>
      <p:grpSpPr>
        <a:xfrm>
          <a:off x="0" y="0"/>
          <a:ext cx="0" cy="0"/>
          <a:chOff x="0" y="0"/>
          <a:chExt cx="0" cy="0"/>
        </a:xfrm>
      </p:grpSpPr>
      <p:sp>
        <p:nvSpPr>
          <p:cNvPr id="45" name="Google Shape;45;p6"/>
          <p:cNvSpPr txBox="1"/>
          <p:nvPr>
            <p:ph type="title"/>
          </p:nvPr>
        </p:nvSpPr>
        <p:spPr>
          <a:xfrm>
            <a:off x="457200" y="274637"/>
            <a:ext cx="8229600"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 type="body"/>
          </p:nvPr>
        </p:nvSpPr>
        <p:spPr>
          <a:xfrm>
            <a:off x="457200" y="1535112"/>
            <a:ext cx="4040187" cy="639762"/>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560"/>
              </a:spcBef>
              <a:spcAft>
                <a:spcPts val="0"/>
              </a:spcAft>
              <a:buSzPts val="1400"/>
              <a:buFont typeface="Arial"/>
              <a:buNone/>
              <a:defRPr/>
            </a:lvl1pPr>
            <a:lvl2pPr indent="-228600" lvl="1" marL="914400" algn="l">
              <a:lnSpc>
                <a:spcPct val="100000"/>
              </a:lnSpc>
              <a:spcBef>
                <a:spcPts val="480"/>
              </a:spcBef>
              <a:spcAft>
                <a:spcPts val="0"/>
              </a:spcAft>
              <a:buSzPts val="1400"/>
              <a:buFont typeface="Arial"/>
              <a:buNone/>
              <a:defRPr/>
            </a:lvl2pPr>
            <a:lvl3pPr indent="-228600" lvl="2" marL="1371600" algn="l">
              <a:lnSpc>
                <a:spcPct val="100000"/>
              </a:lnSpc>
              <a:spcBef>
                <a:spcPts val="400"/>
              </a:spcBef>
              <a:spcAft>
                <a:spcPts val="0"/>
              </a:spcAft>
              <a:buSzPts val="1400"/>
              <a:buFont typeface="Arial"/>
              <a:buNone/>
              <a:defRPr/>
            </a:lvl3pPr>
            <a:lvl4pPr indent="-228600" lvl="3" marL="1828800" algn="l">
              <a:lnSpc>
                <a:spcPct val="100000"/>
              </a:lnSpc>
              <a:spcBef>
                <a:spcPts val="400"/>
              </a:spcBef>
              <a:spcAft>
                <a:spcPts val="0"/>
              </a:spcAft>
              <a:buSzPts val="1400"/>
              <a:buFont typeface="Arial"/>
              <a:buNone/>
              <a:defRPr/>
            </a:lvl4pPr>
            <a:lvl5pPr indent="-228600" lvl="4" marL="2286000" algn="l">
              <a:lnSpc>
                <a:spcPct val="100000"/>
              </a:lnSpc>
              <a:spcBef>
                <a:spcPts val="400"/>
              </a:spcBef>
              <a:spcAft>
                <a:spcPts val="0"/>
              </a:spcAft>
              <a:buSzPts val="1400"/>
              <a:buFont typeface="Arial"/>
              <a:buNone/>
              <a:defRPr/>
            </a:lvl5pPr>
            <a:lvl6pPr indent="-228600" lvl="5" marL="2743200" algn="l">
              <a:lnSpc>
                <a:spcPct val="100000"/>
              </a:lnSpc>
              <a:spcBef>
                <a:spcPts val="400"/>
              </a:spcBef>
              <a:spcAft>
                <a:spcPts val="0"/>
              </a:spcAft>
              <a:buSzPts val="1400"/>
              <a:buFont typeface="Arial"/>
              <a:buNone/>
              <a:defRPr/>
            </a:lvl6pPr>
            <a:lvl7pPr indent="-228600" lvl="6" marL="3200400" algn="l">
              <a:lnSpc>
                <a:spcPct val="100000"/>
              </a:lnSpc>
              <a:spcBef>
                <a:spcPts val="400"/>
              </a:spcBef>
              <a:spcAft>
                <a:spcPts val="0"/>
              </a:spcAft>
              <a:buSzPts val="1400"/>
              <a:buFont typeface="Arial"/>
              <a:buNone/>
              <a:defRPr/>
            </a:lvl7pPr>
            <a:lvl8pPr indent="-228600" lvl="7" marL="3657600" algn="l">
              <a:lnSpc>
                <a:spcPct val="100000"/>
              </a:lnSpc>
              <a:spcBef>
                <a:spcPts val="400"/>
              </a:spcBef>
              <a:spcAft>
                <a:spcPts val="0"/>
              </a:spcAft>
              <a:buSzPts val="1400"/>
              <a:buFont typeface="Arial"/>
              <a:buNone/>
              <a:defRPr/>
            </a:lvl8pPr>
            <a:lvl9pPr indent="-228600" lvl="8" marL="4114800" algn="l">
              <a:lnSpc>
                <a:spcPct val="100000"/>
              </a:lnSpc>
              <a:spcBef>
                <a:spcPts val="400"/>
              </a:spcBef>
              <a:spcAft>
                <a:spcPts val="0"/>
              </a:spcAft>
              <a:buSzPts val="1400"/>
              <a:buFont typeface="Arial"/>
              <a:buNone/>
              <a:defRPr/>
            </a:lvl9pPr>
          </a:lstStyle>
          <a:p/>
        </p:txBody>
      </p:sp>
      <p:sp>
        <p:nvSpPr>
          <p:cNvPr id="47" name="Google Shape;47;p6"/>
          <p:cNvSpPr txBox="1"/>
          <p:nvPr>
            <p:ph idx="2" type="body"/>
          </p:nvPr>
        </p:nvSpPr>
        <p:spPr>
          <a:xfrm>
            <a:off x="457200" y="2174875"/>
            <a:ext cx="4040187" cy="3951286"/>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SzPts val="1400"/>
              <a:buChar char="•"/>
              <a:defRPr/>
            </a:lvl1pPr>
            <a:lvl2pPr indent="-317500" lvl="1" marL="914400" algn="l">
              <a:lnSpc>
                <a:spcPct val="100000"/>
              </a:lnSpc>
              <a:spcBef>
                <a:spcPts val="480"/>
              </a:spcBef>
              <a:spcAft>
                <a:spcPts val="0"/>
              </a:spcAft>
              <a:buSzPts val="1400"/>
              <a:buChar char="•"/>
              <a:defRPr/>
            </a:lvl2pPr>
            <a:lvl3pPr indent="-317500" lvl="2" marL="1371600" algn="l">
              <a:lnSpc>
                <a:spcPct val="100000"/>
              </a:lnSpc>
              <a:spcBef>
                <a:spcPts val="400"/>
              </a:spcBef>
              <a:spcAft>
                <a:spcPts val="0"/>
              </a:spcAft>
              <a:buSzPts val="1400"/>
              <a:buChar char="•"/>
              <a:defRPr/>
            </a:lvl3pPr>
            <a:lvl4pPr indent="-317500" lvl="3" marL="1828800" algn="l">
              <a:lnSpc>
                <a:spcPct val="100000"/>
              </a:lnSpc>
              <a:spcBef>
                <a:spcPts val="400"/>
              </a:spcBef>
              <a:spcAft>
                <a:spcPts val="0"/>
              </a:spcAft>
              <a:buSzPts val="1400"/>
              <a:buChar char="•"/>
              <a:defRPr/>
            </a:lvl4pPr>
            <a:lvl5pPr indent="-317500" lvl="4" marL="2286000" algn="l">
              <a:lnSpc>
                <a:spcPct val="100000"/>
              </a:lnSpc>
              <a:spcBef>
                <a:spcPts val="400"/>
              </a:spcBef>
              <a:spcAft>
                <a:spcPts val="0"/>
              </a:spcAft>
              <a:buSzPts val="1400"/>
              <a:buChar char="•"/>
              <a:defRPr/>
            </a:lvl5pPr>
            <a:lvl6pPr indent="-317500" lvl="5" marL="2743200" algn="l">
              <a:lnSpc>
                <a:spcPct val="100000"/>
              </a:lnSpc>
              <a:spcBef>
                <a:spcPts val="400"/>
              </a:spcBef>
              <a:spcAft>
                <a:spcPts val="0"/>
              </a:spcAft>
              <a:buSzPts val="1400"/>
              <a:buChar char="•"/>
              <a:defRPr/>
            </a:lvl6pPr>
            <a:lvl7pPr indent="-317500" lvl="6" marL="3200400" algn="l">
              <a:lnSpc>
                <a:spcPct val="100000"/>
              </a:lnSpc>
              <a:spcBef>
                <a:spcPts val="400"/>
              </a:spcBef>
              <a:spcAft>
                <a:spcPts val="0"/>
              </a:spcAft>
              <a:buSzPts val="1400"/>
              <a:buChar char="•"/>
              <a:defRPr/>
            </a:lvl7pPr>
            <a:lvl8pPr indent="-317500" lvl="7" marL="3657600" algn="l">
              <a:lnSpc>
                <a:spcPct val="100000"/>
              </a:lnSpc>
              <a:spcBef>
                <a:spcPts val="400"/>
              </a:spcBef>
              <a:spcAft>
                <a:spcPts val="0"/>
              </a:spcAft>
              <a:buSzPts val="1400"/>
              <a:buChar char="•"/>
              <a:defRPr/>
            </a:lvl8pPr>
            <a:lvl9pPr indent="-317500" lvl="8" marL="4114800" algn="l">
              <a:lnSpc>
                <a:spcPct val="100000"/>
              </a:lnSpc>
              <a:spcBef>
                <a:spcPts val="400"/>
              </a:spcBef>
              <a:spcAft>
                <a:spcPts val="0"/>
              </a:spcAft>
              <a:buSzPts val="1400"/>
              <a:buChar char="•"/>
              <a:defRPr/>
            </a:lvl9pPr>
          </a:lstStyle>
          <a:p/>
        </p:txBody>
      </p:sp>
      <p:sp>
        <p:nvSpPr>
          <p:cNvPr id="48" name="Google Shape;48;p6"/>
          <p:cNvSpPr txBox="1"/>
          <p:nvPr>
            <p:ph idx="3" type="body"/>
          </p:nvPr>
        </p:nvSpPr>
        <p:spPr>
          <a:xfrm>
            <a:off x="4645025" y="1535112"/>
            <a:ext cx="4041773" cy="639762"/>
          </a:xfrm>
          <a:prstGeom prst="rect">
            <a:avLst/>
          </a:prstGeom>
          <a:noFill/>
          <a:ln>
            <a:noFill/>
          </a:ln>
        </p:spPr>
        <p:txBody>
          <a:bodyPr anchorCtr="0" anchor="b" bIns="91425" lIns="91425" spcFirstLastPara="1" rIns="91425" wrap="square" tIns="91425">
            <a:noAutofit/>
          </a:bodyPr>
          <a:lstStyle>
            <a:lvl1pPr indent="-228600" lvl="0" marL="457200" algn="l">
              <a:lnSpc>
                <a:spcPct val="100000"/>
              </a:lnSpc>
              <a:spcBef>
                <a:spcPts val="560"/>
              </a:spcBef>
              <a:spcAft>
                <a:spcPts val="0"/>
              </a:spcAft>
              <a:buSzPts val="1400"/>
              <a:buFont typeface="Arial"/>
              <a:buNone/>
              <a:defRPr/>
            </a:lvl1pPr>
            <a:lvl2pPr indent="-228600" lvl="1" marL="914400" algn="l">
              <a:lnSpc>
                <a:spcPct val="100000"/>
              </a:lnSpc>
              <a:spcBef>
                <a:spcPts val="480"/>
              </a:spcBef>
              <a:spcAft>
                <a:spcPts val="0"/>
              </a:spcAft>
              <a:buSzPts val="1400"/>
              <a:buFont typeface="Arial"/>
              <a:buNone/>
              <a:defRPr/>
            </a:lvl2pPr>
            <a:lvl3pPr indent="-228600" lvl="2" marL="1371600" algn="l">
              <a:lnSpc>
                <a:spcPct val="100000"/>
              </a:lnSpc>
              <a:spcBef>
                <a:spcPts val="400"/>
              </a:spcBef>
              <a:spcAft>
                <a:spcPts val="0"/>
              </a:spcAft>
              <a:buSzPts val="1400"/>
              <a:buFont typeface="Arial"/>
              <a:buNone/>
              <a:defRPr/>
            </a:lvl3pPr>
            <a:lvl4pPr indent="-228600" lvl="3" marL="1828800" algn="l">
              <a:lnSpc>
                <a:spcPct val="100000"/>
              </a:lnSpc>
              <a:spcBef>
                <a:spcPts val="400"/>
              </a:spcBef>
              <a:spcAft>
                <a:spcPts val="0"/>
              </a:spcAft>
              <a:buSzPts val="1400"/>
              <a:buFont typeface="Arial"/>
              <a:buNone/>
              <a:defRPr/>
            </a:lvl4pPr>
            <a:lvl5pPr indent="-228600" lvl="4" marL="2286000" algn="l">
              <a:lnSpc>
                <a:spcPct val="100000"/>
              </a:lnSpc>
              <a:spcBef>
                <a:spcPts val="400"/>
              </a:spcBef>
              <a:spcAft>
                <a:spcPts val="0"/>
              </a:spcAft>
              <a:buSzPts val="1400"/>
              <a:buFont typeface="Arial"/>
              <a:buNone/>
              <a:defRPr/>
            </a:lvl5pPr>
            <a:lvl6pPr indent="-228600" lvl="5" marL="2743200" algn="l">
              <a:lnSpc>
                <a:spcPct val="100000"/>
              </a:lnSpc>
              <a:spcBef>
                <a:spcPts val="400"/>
              </a:spcBef>
              <a:spcAft>
                <a:spcPts val="0"/>
              </a:spcAft>
              <a:buSzPts val="1400"/>
              <a:buFont typeface="Arial"/>
              <a:buNone/>
              <a:defRPr/>
            </a:lvl6pPr>
            <a:lvl7pPr indent="-228600" lvl="6" marL="3200400" algn="l">
              <a:lnSpc>
                <a:spcPct val="100000"/>
              </a:lnSpc>
              <a:spcBef>
                <a:spcPts val="400"/>
              </a:spcBef>
              <a:spcAft>
                <a:spcPts val="0"/>
              </a:spcAft>
              <a:buSzPts val="1400"/>
              <a:buFont typeface="Arial"/>
              <a:buNone/>
              <a:defRPr/>
            </a:lvl7pPr>
            <a:lvl8pPr indent="-228600" lvl="7" marL="3657600" algn="l">
              <a:lnSpc>
                <a:spcPct val="100000"/>
              </a:lnSpc>
              <a:spcBef>
                <a:spcPts val="400"/>
              </a:spcBef>
              <a:spcAft>
                <a:spcPts val="0"/>
              </a:spcAft>
              <a:buSzPts val="1400"/>
              <a:buFont typeface="Arial"/>
              <a:buNone/>
              <a:defRPr/>
            </a:lvl8pPr>
            <a:lvl9pPr indent="-228600" lvl="8" marL="4114800" algn="l">
              <a:lnSpc>
                <a:spcPct val="100000"/>
              </a:lnSpc>
              <a:spcBef>
                <a:spcPts val="400"/>
              </a:spcBef>
              <a:spcAft>
                <a:spcPts val="0"/>
              </a:spcAft>
              <a:buSzPts val="1400"/>
              <a:buFont typeface="Arial"/>
              <a:buNone/>
              <a:defRPr/>
            </a:lvl9pPr>
          </a:lstStyle>
          <a:p/>
        </p:txBody>
      </p:sp>
      <p:sp>
        <p:nvSpPr>
          <p:cNvPr id="49" name="Google Shape;49;p6"/>
          <p:cNvSpPr txBox="1"/>
          <p:nvPr>
            <p:ph idx="4" type="body"/>
          </p:nvPr>
        </p:nvSpPr>
        <p:spPr>
          <a:xfrm>
            <a:off x="4645025" y="2174875"/>
            <a:ext cx="4041773" cy="3951286"/>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SzPts val="1400"/>
              <a:buChar char="•"/>
              <a:defRPr/>
            </a:lvl1pPr>
            <a:lvl2pPr indent="-317500" lvl="1" marL="914400" algn="l">
              <a:lnSpc>
                <a:spcPct val="100000"/>
              </a:lnSpc>
              <a:spcBef>
                <a:spcPts val="480"/>
              </a:spcBef>
              <a:spcAft>
                <a:spcPts val="0"/>
              </a:spcAft>
              <a:buSzPts val="1400"/>
              <a:buChar char="•"/>
              <a:defRPr/>
            </a:lvl2pPr>
            <a:lvl3pPr indent="-317500" lvl="2" marL="1371600" algn="l">
              <a:lnSpc>
                <a:spcPct val="100000"/>
              </a:lnSpc>
              <a:spcBef>
                <a:spcPts val="400"/>
              </a:spcBef>
              <a:spcAft>
                <a:spcPts val="0"/>
              </a:spcAft>
              <a:buSzPts val="1400"/>
              <a:buChar char="•"/>
              <a:defRPr/>
            </a:lvl3pPr>
            <a:lvl4pPr indent="-317500" lvl="3" marL="1828800" algn="l">
              <a:lnSpc>
                <a:spcPct val="100000"/>
              </a:lnSpc>
              <a:spcBef>
                <a:spcPts val="400"/>
              </a:spcBef>
              <a:spcAft>
                <a:spcPts val="0"/>
              </a:spcAft>
              <a:buSzPts val="1400"/>
              <a:buChar char="•"/>
              <a:defRPr/>
            </a:lvl4pPr>
            <a:lvl5pPr indent="-317500" lvl="4" marL="2286000" algn="l">
              <a:lnSpc>
                <a:spcPct val="100000"/>
              </a:lnSpc>
              <a:spcBef>
                <a:spcPts val="400"/>
              </a:spcBef>
              <a:spcAft>
                <a:spcPts val="0"/>
              </a:spcAft>
              <a:buSzPts val="1400"/>
              <a:buChar char="•"/>
              <a:defRPr/>
            </a:lvl5pPr>
            <a:lvl6pPr indent="-317500" lvl="5" marL="2743200" algn="l">
              <a:lnSpc>
                <a:spcPct val="100000"/>
              </a:lnSpc>
              <a:spcBef>
                <a:spcPts val="400"/>
              </a:spcBef>
              <a:spcAft>
                <a:spcPts val="0"/>
              </a:spcAft>
              <a:buSzPts val="1400"/>
              <a:buChar char="•"/>
              <a:defRPr/>
            </a:lvl6pPr>
            <a:lvl7pPr indent="-317500" lvl="6" marL="3200400" algn="l">
              <a:lnSpc>
                <a:spcPct val="100000"/>
              </a:lnSpc>
              <a:spcBef>
                <a:spcPts val="400"/>
              </a:spcBef>
              <a:spcAft>
                <a:spcPts val="0"/>
              </a:spcAft>
              <a:buSzPts val="1400"/>
              <a:buChar char="•"/>
              <a:defRPr/>
            </a:lvl7pPr>
            <a:lvl8pPr indent="-317500" lvl="7" marL="3657600" algn="l">
              <a:lnSpc>
                <a:spcPct val="100000"/>
              </a:lnSpc>
              <a:spcBef>
                <a:spcPts val="400"/>
              </a:spcBef>
              <a:spcAft>
                <a:spcPts val="0"/>
              </a:spcAft>
              <a:buSzPts val="1400"/>
              <a:buChar char="•"/>
              <a:defRPr/>
            </a:lvl8pPr>
            <a:lvl9pPr indent="-317500" lvl="8" marL="4114800" algn="l">
              <a:lnSpc>
                <a:spcPct val="100000"/>
              </a:lnSpc>
              <a:spcBef>
                <a:spcPts val="400"/>
              </a:spcBef>
              <a:spcAft>
                <a:spcPts val="0"/>
              </a:spcAft>
              <a:buSzPts val="1400"/>
              <a:buChar char="•"/>
              <a:defRPr/>
            </a:lvl9pPr>
          </a:lstStyle>
          <a:p/>
        </p:txBody>
      </p:sp>
      <p:sp>
        <p:nvSpPr>
          <p:cNvPr id="50" name="Google Shape;50;p6"/>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51" name="Google Shape;51;p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52" name="Google Shape;52;p6"/>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7"/>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7"/>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56" name="Google Shape;56;p7"/>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57" name="Google Shape;57;p7"/>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8"/>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60" name="Google Shape;60;p8"/>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61" name="Google Shape;61;p8"/>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WITH_CAPTION_TEXT" type="objTx">
  <p:cSld name="OBJECT_WITH_CAPTION_TEXT">
    <p:spTree>
      <p:nvGrpSpPr>
        <p:cNvPr id="62" name="Shape 62"/>
        <p:cNvGrpSpPr/>
        <p:nvPr/>
      </p:nvGrpSpPr>
      <p:grpSpPr>
        <a:xfrm>
          <a:off x="0" y="0"/>
          <a:ext cx="0" cy="0"/>
          <a:chOff x="0" y="0"/>
          <a:chExt cx="0" cy="0"/>
        </a:xfrm>
      </p:grpSpPr>
      <p:sp>
        <p:nvSpPr>
          <p:cNvPr id="63" name="Google Shape;63;p9"/>
          <p:cNvSpPr txBox="1"/>
          <p:nvPr>
            <p:ph type="title"/>
          </p:nvPr>
        </p:nvSpPr>
        <p:spPr>
          <a:xfrm>
            <a:off x="457200" y="273050"/>
            <a:ext cx="3008313" cy="1162048"/>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 type="body"/>
          </p:nvPr>
        </p:nvSpPr>
        <p:spPr>
          <a:xfrm>
            <a:off x="3575050" y="273050"/>
            <a:ext cx="5111750" cy="5853111"/>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560"/>
              </a:spcBef>
              <a:spcAft>
                <a:spcPts val="0"/>
              </a:spcAft>
              <a:buSzPts val="1400"/>
              <a:buChar char="•"/>
              <a:defRPr/>
            </a:lvl1pPr>
            <a:lvl2pPr indent="-317500" lvl="1" marL="914400" algn="l">
              <a:lnSpc>
                <a:spcPct val="100000"/>
              </a:lnSpc>
              <a:spcBef>
                <a:spcPts val="480"/>
              </a:spcBef>
              <a:spcAft>
                <a:spcPts val="0"/>
              </a:spcAft>
              <a:buSzPts val="1400"/>
              <a:buChar char="•"/>
              <a:defRPr/>
            </a:lvl2pPr>
            <a:lvl3pPr indent="-317500" lvl="2" marL="1371600" algn="l">
              <a:lnSpc>
                <a:spcPct val="100000"/>
              </a:lnSpc>
              <a:spcBef>
                <a:spcPts val="400"/>
              </a:spcBef>
              <a:spcAft>
                <a:spcPts val="0"/>
              </a:spcAft>
              <a:buSzPts val="1400"/>
              <a:buChar char="•"/>
              <a:defRPr/>
            </a:lvl3pPr>
            <a:lvl4pPr indent="-317500" lvl="3" marL="1828800" algn="l">
              <a:lnSpc>
                <a:spcPct val="100000"/>
              </a:lnSpc>
              <a:spcBef>
                <a:spcPts val="400"/>
              </a:spcBef>
              <a:spcAft>
                <a:spcPts val="0"/>
              </a:spcAft>
              <a:buSzPts val="1400"/>
              <a:buChar char="•"/>
              <a:defRPr/>
            </a:lvl4pPr>
            <a:lvl5pPr indent="-317500" lvl="4" marL="2286000" algn="l">
              <a:lnSpc>
                <a:spcPct val="100000"/>
              </a:lnSpc>
              <a:spcBef>
                <a:spcPts val="400"/>
              </a:spcBef>
              <a:spcAft>
                <a:spcPts val="0"/>
              </a:spcAft>
              <a:buSzPts val="1400"/>
              <a:buChar char="•"/>
              <a:defRPr/>
            </a:lvl5pPr>
            <a:lvl6pPr indent="-317500" lvl="5" marL="2743200" algn="l">
              <a:lnSpc>
                <a:spcPct val="100000"/>
              </a:lnSpc>
              <a:spcBef>
                <a:spcPts val="400"/>
              </a:spcBef>
              <a:spcAft>
                <a:spcPts val="0"/>
              </a:spcAft>
              <a:buSzPts val="1400"/>
              <a:buChar char="•"/>
              <a:defRPr/>
            </a:lvl6pPr>
            <a:lvl7pPr indent="-317500" lvl="6" marL="3200400" algn="l">
              <a:lnSpc>
                <a:spcPct val="100000"/>
              </a:lnSpc>
              <a:spcBef>
                <a:spcPts val="400"/>
              </a:spcBef>
              <a:spcAft>
                <a:spcPts val="0"/>
              </a:spcAft>
              <a:buSzPts val="1400"/>
              <a:buChar char="•"/>
              <a:defRPr/>
            </a:lvl7pPr>
            <a:lvl8pPr indent="-317500" lvl="7" marL="3657600" algn="l">
              <a:lnSpc>
                <a:spcPct val="100000"/>
              </a:lnSpc>
              <a:spcBef>
                <a:spcPts val="400"/>
              </a:spcBef>
              <a:spcAft>
                <a:spcPts val="0"/>
              </a:spcAft>
              <a:buSzPts val="1400"/>
              <a:buChar char="•"/>
              <a:defRPr/>
            </a:lvl8pPr>
            <a:lvl9pPr indent="-317500" lvl="8" marL="4114800" algn="l">
              <a:lnSpc>
                <a:spcPct val="100000"/>
              </a:lnSpc>
              <a:spcBef>
                <a:spcPts val="400"/>
              </a:spcBef>
              <a:spcAft>
                <a:spcPts val="0"/>
              </a:spcAft>
              <a:buSzPts val="1400"/>
              <a:buChar char="•"/>
              <a:defRPr/>
            </a:lvl9pPr>
          </a:lstStyle>
          <a:p/>
        </p:txBody>
      </p:sp>
      <p:sp>
        <p:nvSpPr>
          <p:cNvPr id="65" name="Google Shape;65;p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560"/>
              </a:spcBef>
              <a:spcAft>
                <a:spcPts val="0"/>
              </a:spcAft>
              <a:buSzPts val="1400"/>
              <a:buFont typeface="Arial"/>
              <a:buNone/>
              <a:defRPr/>
            </a:lvl1pPr>
            <a:lvl2pPr indent="-228600" lvl="1" marL="914400" algn="l">
              <a:lnSpc>
                <a:spcPct val="100000"/>
              </a:lnSpc>
              <a:spcBef>
                <a:spcPts val="480"/>
              </a:spcBef>
              <a:spcAft>
                <a:spcPts val="0"/>
              </a:spcAft>
              <a:buSzPts val="1400"/>
              <a:buFont typeface="Arial"/>
              <a:buNone/>
              <a:defRPr/>
            </a:lvl2pPr>
            <a:lvl3pPr indent="-228600" lvl="2" marL="1371600" algn="l">
              <a:lnSpc>
                <a:spcPct val="100000"/>
              </a:lnSpc>
              <a:spcBef>
                <a:spcPts val="400"/>
              </a:spcBef>
              <a:spcAft>
                <a:spcPts val="0"/>
              </a:spcAft>
              <a:buSzPts val="1400"/>
              <a:buFont typeface="Arial"/>
              <a:buNone/>
              <a:defRPr/>
            </a:lvl3pPr>
            <a:lvl4pPr indent="-228600" lvl="3" marL="1828800" algn="l">
              <a:lnSpc>
                <a:spcPct val="100000"/>
              </a:lnSpc>
              <a:spcBef>
                <a:spcPts val="400"/>
              </a:spcBef>
              <a:spcAft>
                <a:spcPts val="0"/>
              </a:spcAft>
              <a:buSzPts val="1400"/>
              <a:buFont typeface="Arial"/>
              <a:buNone/>
              <a:defRPr/>
            </a:lvl4pPr>
            <a:lvl5pPr indent="-228600" lvl="4" marL="2286000" algn="l">
              <a:lnSpc>
                <a:spcPct val="100000"/>
              </a:lnSpc>
              <a:spcBef>
                <a:spcPts val="400"/>
              </a:spcBef>
              <a:spcAft>
                <a:spcPts val="0"/>
              </a:spcAft>
              <a:buSzPts val="1400"/>
              <a:buFont typeface="Arial"/>
              <a:buNone/>
              <a:defRPr/>
            </a:lvl5pPr>
            <a:lvl6pPr indent="-228600" lvl="5" marL="2743200" algn="l">
              <a:lnSpc>
                <a:spcPct val="100000"/>
              </a:lnSpc>
              <a:spcBef>
                <a:spcPts val="400"/>
              </a:spcBef>
              <a:spcAft>
                <a:spcPts val="0"/>
              </a:spcAft>
              <a:buSzPts val="1400"/>
              <a:buFont typeface="Arial"/>
              <a:buNone/>
              <a:defRPr/>
            </a:lvl6pPr>
            <a:lvl7pPr indent="-228600" lvl="6" marL="3200400" algn="l">
              <a:lnSpc>
                <a:spcPct val="100000"/>
              </a:lnSpc>
              <a:spcBef>
                <a:spcPts val="400"/>
              </a:spcBef>
              <a:spcAft>
                <a:spcPts val="0"/>
              </a:spcAft>
              <a:buSzPts val="1400"/>
              <a:buFont typeface="Arial"/>
              <a:buNone/>
              <a:defRPr/>
            </a:lvl7pPr>
            <a:lvl8pPr indent="-228600" lvl="7" marL="3657600" algn="l">
              <a:lnSpc>
                <a:spcPct val="100000"/>
              </a:lnSpc>
              <a:spcBef>
                <a:spcPts val="400"/>
              </a:spcBef>
              <a:spcAft>
                <a:spcPts val="0"/>
              </a:spcAft>
              <a:buSzPts val="1400"/>
              <a:buFont typeface="Arial"/>
              <a:buNone/>
              <a:defRPr/>
            </a:lvl8pPr>
            <a:lvl9pPr indent="-228600" lvl="8" marL="4114800" algn="l">
              <a:lnSpc>
                <a:spcPct val="100000"/>
              </a:lnSpc>
              <a:spcBef>
                <a:spcPts val="400"/>
              </a:spcBef>
              <a:spcAft>
                <a:spcPts val="0"/>
              </a:spcAft>
              <a:buSzPts val="1400"/>
              <a:buFont typeface="Arial"/>
              <a:buNone/>
              <a:defRPr/>
            </a:lvl9pPr>
          </a:lstStyle>
          <a:p/>
        </p:txBody>
      </p:sp>
      <p:sp>
        <p:nvSpPr>
          <p:cNvPr id="66" name="Google Shape;66;p9"/>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67" name="Google Shape;67;p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68" name="Google Shape;68;p9"/>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_WITH_CAPTION_TEXT" type="picTx">
  <p:cSld name="PICTURE_WITH_CAPTION_TEXT">
    <p:spTree>
      <p:nvGrpSpPr>
        <p:cNvPr id="69" name="Shape 69"/>
        <p:cNvGrpSpPr/>
        <p:nvPr/>
      </p:nvGrpSpPr>
      <p:grpSpPr>
        <a:xfrm>
          <a:off x="0" y="0"/>
          <a:ext cx="0" cy="0"/>
          <a:chOff x="0" y="0"/>
          <a:chExt cx="0" cy="0"/>
        </a:xfrm>
      </p:grpSpPr>
      <p:sp>
        <p:nvSpPr>
          <p:cNvPr id="70" name="Google Shape;70;p10"/>
          <p:cNvSpPr txBox="1"/>
          <p:nvPr>
            <p:ph type="title"/>
          </p:nvPr>
        </p:nvSpPr>
        <p:spPr>
          <a:xfrm>
            <a:off x="1792288" y="4800600"/>
            <a:ext cx="5486399" cy="566736"/>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p:nvPr>
            <p:ph idx="2" type="pic"/>
          </p:nvPr>
        </p:nvSpPr>
        <p:spPr>
          <a:xfrm>
            <a:off x="1792288" y="612775"/>
            <a:ext cx="5486399" cy="4114800"/>
          </a:xfrm>
          <a:prstGeom prst="rect">
            <a:avLst/>
          </a:prstGeom>
          <a:noFill/>
          <a:ln>
            <a:noFill/>
          </a:ln>
        </p:spPr>
      </p:sp>
      <p:sp>
        <p:nvSpPr>
          <p:cNvPr id="72" name="Google Shape;72;p10"/>
          <p:cNvSpPr txBox="1"/>
          <p:nvPr>
            <p:ph idx="1" type="body"/>
          </p:nvPr>
        </p:nvSpPr>
        <p:spPr>
          <a:xfrm>
            <a:off x="1792288" y="5367337"/>
            <a:ext cx="5486399" cy="804861"/>
          </a:xfrm>
          <a:prstGeom prst="rect">
            <a:avLst/>
          </a:prstGeom>
          <a:noFill/>
          <a:ln>
            <a:noFill/>
          </a:ln>
        </p:spPr>
        <p:txBody>
          <a:bodyPr anchorCtr="0" anchor="t" bIns="91425" lIns="91425" spcFirstLastPara="1" rIns="91425" wrap="square" tIns="91425">
            <a:noAutofit/>
          </a:bodyPr>
          <a:lstStyle>
            <a:lvl1pPr indent="-228600" lvl="0" marL="457200" algn="l">
              <a:lnSpc>
                <a:spcPct val="100000"/>
              </a:lnSpc>
              <a:spcBef>
                <a:spcPts val="560"/>
              </a:spcBef>
              <a:spcAft>
                <a:spcPts val="0"/>
              </a:spcAft>
              <a:buSzPts val="1400"/>
              <a:buFont typeface="Arial"/>
              <a:buNone/>
              <a:defRPr/>
            </a:lvl1pPr>
            <a:lvl2pPr indent="-228600" lvl="1" marL="914400" algn="l">
              <a:lnSpc>
                <a:spcPct val="100000"/>
              </a:lnSpc>
              <a:spcBef>
                <a:spcPts val="480"/>
              </a:spcBef>
              <a:spcAft>
                <a:spcPts val="0"/>
              </a:spcAft>
              <a:buSzPts val="1400"/>
              <a:buFont typeface="Arial"/>
              <a:buNone/>
              <a:defRPr/>
            </a:lvl2pPr>
            <a:lvl3pPr indent="-228600" lvl="2" marL="1371600" algn="l">
              <a:lnSpc>
                <a:spcPct val="100000"/>
              </a:lnSpc>
              <a:spcBef>
                <a:spcPts val="400"/>
              </a:spcBef>
              <a:spcAft>
                <a:spcPts val="0"/>
              </a:spcAft>
              <a:buSzPts val="1400"/>
              <a:buFont typeface="Arial"/>
              <a:buNone/>
              <a:defRPr/>
            </a:lvl3pPr>
            <a:lvl4pPr indent="-228600" lvl="3" marL="1828800" algn="l">
              <a:lnSpc>
                <a:spcPct val="100000"/>
              </a:lnSpc>
              <a:spcBef>
                <a:spcPts val="400"/>
              </a:spcBef>
              <a:spcAft>
                <a:spcPts val="0"/>
              </a:spcAft>
              <a:buSzPts val="1400"/>
              <a:buFont typeface="Arial"/>
              <a:buNone/>
              <a:defRPr/>
            </a:lvl4pPr>
            <a:lvl5pPr indent="-228600" lvl="4" marL="2286000" algn="l">
              <a:lnSpc>
                <a:spcPct val="100000"/>
              </a:lnSpc>
              <a:spcBef>
                <a:spcPts val="400"/>
              </a:spcBef>
              <a:spcAft>
                <a:spcPts val="0"/>
              </a:spcAft>
              <a:buSzPts val="1400"/>
              <a:buFont typeface="Arial"/>
              <a:buNone/>
              <a:defRPr/>
            </a:lvl5pPr>
            <a:lvl6pPr indent="-228600" lvl="5" marL="2743200" algn="l">
              <a:lnSpc>
                <a:spcPct val="100000"/>
              </a:lnSpc>
              <a:spcBef>
                <a:spcPts val="400"/>
              </a:spcBef>
              <a:spcAft>
                <a:spcPts val="0"/>
              </a:spcAft>
              <a:buSzPts val="1400"/>
              <a:buFont typeface="Arial"/>
              <a:buNone/>
              <a:defRPr/>
            </a:lvl6pPr>
            <a:lvl7pPr indent="-228600" lvl="6" marL="3200400" algn="l">
              <a:lnSpc>
                <a:spcPct val="100000"/>
              </a:lnSpc>
              <a:spcBef>
                <a:spcPts val="400"/>
              </a:spcBef>
              <a:spcAft>
                <a:spcPts val="0"/>
              </a:spcAft>
              <a:buSzPts val="1400"/>
              <a:buFont typeface="Arial"/>
              <a:buNone/>
              <a:defRPr/>
            </a:lvl7pPr>
            <a:lvl8pPr indent="-228600" lvl="7" marL="3657600" algn="l">
              <a:lnSpc>
                <a:spcPct val="100000"/>
              </a:lnSpc>
              <a:spcBef>
                <a:spcPts val="400"/>
              </a:spcBef>
              <a:spcAft>
                <a:spcPts val="0"/>
              </a:spcAft>
              <a:buSzPts val="1400"/>
              <a:buFont typeface="Arial"/>
              <a:buNone/>
              <a:defRPr/>
            </a:lvl8pPr>
            <a:lvl9pPr indent="-228600" lvl="8" marL="4114800" algn="l">
              <a:lnSpc>
                <a:spcPct val="100000"/>
              </a:lnSpc>
              <a:spcBef>
                <a:spcPts val="400"/>
              </a:spcBef>
              <a:spcAft>
                <a:spcPts val="0"/>
              </a:spcAft>
              <a:buSzPts val="1400"/>
              <a:buFont typeface="Arial"/>
              <a:buNone/>
              <a:defRPr/>
            </a:lvl9pPr>
          </a:lstStyle>
          <a:p/>
        </p:txBody>
      </p:sp>
      <p:sp>
        <p:nvSpPr>
          <p:cNvPr id="73" name="Google Shape;73;p10"/>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74" name="Google Shape;74;p1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a:lvl1pPr>
            <a:lvl2pPr lvl="1" marR="0" algn="l">
              <a:lnSpc>
                <a:spcPct val="100000"/>
              </a:lnSpc>
              <a:spcBef>
                <a:spcPts val="0"/>
              </a:spcBef>
              <a:spcAft>
                <a:spcPts val="0"/>
              </a:spcAft>
              <a:buClr>
                <a:schemeClr val="dk1"/>
              </a:buClr>
              <a:buSzPts val="1400"/>
              <a:buFont typeface="Arial"/>
              <a:buNone/>
              <a:defRPr/>
            </a:lvl2pPr>
            <a:lvl3pPr lvl="2" marR="0" algn="l">
              <a:lnSpc>
                <a:spcPct val="100000"/>
              </a:lnSpc>
              <a:spcBef>
                <a:spcPts val="0"/>
              </a:spcBef>
              <a:spcAft>
                <a:spcPts val="0"/>
              </a:spcAft>
              <a:buClr>
                <a:schemeClr val="dk1"/>
              </a:buClr>
              <a:buSzPts val="1400"/>
              <a:buFont typeface="Arial"/>
              <a:buNone/>
              <a:defRPr/>
            </a:lvl3pPr>
            <a:lvl4pPr lvl="3" marR="0" algn="l">
              <a:lnSpc>
                <a:spcPct val="100000"/>
              </a:lnSpc>
              <a:spcBef>
                <a:spcPts val="0"/>
              </a:spcBef>
              <a:spcAft>
                <a:spcPts val="0"/>
              </a:spcAft>
              <a:buClr>
                <a:schemeClr val="dk1"/>
              </a:buClr>
              <a:buSzPts val="1400"/>
              <a:buFont typeface="Arial"/>
              <a:buNone/>
              <a:defRPr/>
            </a:lvl4pPr>
            <a:lvl5pPr lvl="4" marR="0" algn="l">
              <a:lnSpc>
                <a:spcPct val="100000"/>
              </a:lnSpc>
              <a:spcBef>
                <a:spcPts val="0"/>
              </a:spcBef>
              <a:spcAft>
                <a:spcPts val="0"/>
              </a:spcAft>
              <a:buClr>
                <a:schemeClr val="dk1"/>
              </a:buClr>
              <a:buSzPts val="1400"/>
              <a:buFont typeface="Arial"/>
              <a:buNone/>
              <a:defRPr/>
            </a:lvl5pPr>
            <a:lvl6pPr lvl="5" marR="0" algn="l">
              <a:lnSpc>
                <a:spcPct val="100000"/>
              </a:lnSpc>
              <a:spcBef>
                <a:spcPts val="0"/>
              </a:spcBef>
              <a:spcAft>
                <a:spcPts val="0"/>
              </a:spcAft>
              <a:buClr>
                <a:schemeClr val="dk1"/>
              </a:buClr>
              <a:buSzPts val="1400"/>
              <a:buFont typeface="Arial"/>
              <a:buNone/>
              <a:defRPr/>
            </a:lvl6pPr>
            <a:lvl7pPr lvl="6" marR="0" algn="l">
              <a:lnSpc>
                <a:spcPct val="100000"/>
              </a:lnSpc>
              <a:spcBef>
                <a:spcPts val="0"/>
              </a:spcBef>
              <a:spcAft>
                <a:spcPts val="0"/>
              </a:spcAft>
              <a:buClr>
                <a:schemeClr val="dk1"/>
              </a:buClr>
              <a:buSzPts val="1400"/>
              <a:buFont typeface="Arial"/>
              <a:buNone/>
              <a:defRPr/>
            </a:lvl7pPr>
            <a:lvl8pPr lvl="7" marR="0" algn="l">
              <a:lnSpc>
                <a:spcPct val="100000"/>
              </a:lnSpc>
              <a:spcBef>
                <a:spcPts val="0"/>
              </a:spcBef>
              <a:spcAft>
                <a:spcPts val="0"/>
              </a:spcAft>
              <a:buClr>
                <a:schemeClr val="dk1"/>
              </a:buClr>
              <a:buSzPts val="1400"/>
              <a:buFont typeface="Arial"/>
              <a:buNone/>
              <a:defRPr/>
            </a:lvl8pPr>
            <a:lvl9pPr lvl="8" marR="0" algn="l">
              <a:lnSpc>
                <a:spcPct val="100000"/>
              </a:lnSpc>
              <a:spcBef>
                <a:spcPts val="0"/>
              </a:spcBef>
              <a:spcAft>
                <a:spcPts val="0"/>
              </a:spcAft>
              <a:buClr>
                <a:schemeClr val="dk1"/>
              </a:buClr>
              <a:buSzPts val="1400"/>
              <a:buFont typeface="Arial"/>
              <a:buNone/>
              <a:defRPr/>
            </a:lvl9pPr>
          </a:lstStyle>
          <a:p/>
        </p:txBody>
      </p:sp>
      <p:sp>
        <p:nvSpPr>
          <p:cNvPr id="75" name="Google Shape;75;p10"/>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3.png"/><Relationship Id="rId2" Type="http://schemas.openxmlformats.org/officeDocument/2006/relationships/image" Target="../media/image6.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6"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chemeClr val="dk2"/>
              </a:buClr>
              <a:buSzPts val="1400"/>
              <a:buFont typeface="Arial"/>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sz="1800"/>
            </a:lvl3pPr>
            <a:lvl4pPr lvl="3" marR="0" rtl="0" algn="l">
              <a:spcBef>
                <a:spcPts val="0"/>
              </a:spcBef>
              <a:spcAft>
                <a:spcPts val="0"/>
              </a:spcAft>
              <a:buSzPts val="1400"/>
              <a:buNone/>
              <a:defRPr sz="1800"/>
            </a:lvl4pPr>
            <a:lvl5pPr lvl="4" marR="0" rtl="0" algn="l">
              <a:spcBef>
                <a:spcPts val="0"/>
              </a:spcBef>
              <a:spcAft>
                <a:spcPts val="0"/>
              </a:spcAft>
              <a:buSzPts val="1400"/>
              <a:buNone/>
              <a:defRPr sz="1800"/>
            </a:lvl5pPr>
            <a:lvl6pPr lvl="5" marR="0" rtl="0" algn="l">
              <a:spcBef>
                <a:spcPts val="0"/>
              </a:spcBef>
              <a:spcAft>
                <a:spcPts val="0"/>
              </a:spcAft>
              <a:buSzPts val="1400"/>
              <a:buNone/>
              <a:defRPr sz="1800"/>
            </a:lvl6pPr>
            <a:lvl7pPr lvl="6" marR="0" rtl="0" algn="l">
              <a:spcBef>
                <a:spcPts val="0"/>
              </a:spcBef>
              <a:spcAft>
                <a:spcPts val="0"/>
              </a:spcAft>
              <a:buSzPts val="1400"/>
              <a:buNone/>
              <a:defRPr sz="1800"/>
            </a:lvl7pPr>
            <a:lvl8pPr lvl="7" marR="0" rtl="0" algn="l">
              <a:spcBef>
                <a:spcPts val="0"/>
              </a:spcBef>
              <a:spcAft>
                <a:spcPts val="0"/>
              </a:spcAft>
              <a:buSzPts val="1400"/>
              <a:buNone/>
              <a:defRPr sz="1800"/>
            </a:lvl8pPr>
            <a:lvl9pPr lvl="8" marR="0" rtl="0" algn="l">
              <a:spcBef>
                <a:spcPts val="0"/>
              </a:spcBef>
              <a:spcAft>
                <a:spcPts val="0"/>
              </a:spcAft>
              <a:buSzPts val="1400"/>
              <a:buNone/>
              <a:defRPr sz="1800"/>
            </a:lvl9pPr>
          </a:lstStyle>
          <a:p/>
        </p:txBody>
      </p:sp>
      <p:sp>
        <p:nvSpPr>
          <p:cNvPr id="11" name="Google Shape;11;p1"/>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56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48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5pPr>
            <a:lvl6pPr indent="-317500" lvl="5" marL="27432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6pPr>
            <a:lvl7pPr indent="-317500" lvl="6" marL="32004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7pPr>
            <a:lvl8pPr indent="-317500" lvl="7" marL="36576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8pPr>
            <a:lvl9pPr indent="-317500" lvl="8" marL="4114800" marR="0" rtl="0" algn="l">
              <a:lnSpc>
                <a:spcPct val="100000"/>
              </a:lnSpc>
              <a:spcBef>
                <a:spcPts val="400"/>
              </a:spcBef>
              <a:spcAft>
                <a:spcPts val="0"/>
              </a:spcAft>
              <a:buClr>
                <a:schemeClr val="dk1"/>
              </a:buClr>
              <a:buSzPts val="1400"/>
              <a:buFont typeface="Arial"/>
              <a:buChar char="•"/>
              <a:defRPr b="0" i="0" sz="1400" u="none" cap="none" strike="noStrike">
                <a:solidFill>
                  <a:srgbClr val="000000"/>
                </a:solidFill>
                <a:latin typeface="Arial"/>
                <a:ea typeface="Arial"/>
                <a:cs typeface="Arial"/>
                <a:sym typeface="Arial"/>
              </a:defRPr>
            </a:lvl9pPr>
          </a:lstStyle>
          <a:p/>
        </p:txBody>
      </p:sp>
      <p:sp>
        <p:nvSpPr>
          <p:cNvPr id="12" name="Google Shape;12;p1"/>
          <p:cNvSpPr txBox="1"/>
          <p:nvPr>
            <p:ph idx="10" type="dt"/>
          </p:nvPr>
        </p:nvSpPr>
        <p:spPr>
          <a:xfrm>
            <a:off x="762000" y="6248400"/>
            <a:ext cx="1904999" cy="4572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 name="Google Shape;13;p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noAutofit/>
          </a:bodyPr>
          <a:lstStyle>
            <a:lvl1pPr lvl="0" marR="0" rtl="0" algn="ct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 name="Google Shape;14;p1"/>
          <p:cNvSpPr txBox="1"/>
          <p:nvPr>
            <p:ph idx="12" type="sldNum"/>
          </p:nvPr>
        </p:nvSpPr>
        <p:spPr>
          <a:xfrm>
            <a:off x="7086600" y="6248400"/>
            <a:ext cx="1904999" cy="4572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r>
              <a:t/>
            </a:r>
            <a:endParaRPr/>
          </a:p>
        </p:txBody>
      </p:sp>
      <p:cxnSp>
        <p:nvCxnSpPr>
          <p:cNvPr id="15" name="Google Shape;15;p1"/>
          <p:cNvCxnSpPr/>
          <p:nvPr/>
        </p:nvCxnSpPr>
        <p:spPr>
          <a:xfrm>
            <a:off x="228600" y="1524000"/>
            <a:ext cx="8686800" cy="0"/>
          </a:xfrm>
          <a:prstGeom prst="straightConnector1">
            <a:avLst/>
          </a:prstGeom>
          <a:noFill/>
          <a:ln cap="flat" cmpd="sng" w="57150">
            <a:solidFill>
              <a:srgbClr val="FF3300"/>
            </a:solidFill>
            <a:prstDash val="solid"/>
            <a:round/>
            <a:headEnd len="sm" w="sm" type="none"/>
            <a:tailEnd len="sm" w="sm" type="none"/>
          </a:ln>
        </p:spPr>
      </p:cxnSp>
      <p:pic>
        <p:nvPicPr>
          <p:cNvPr id="16" name="Google Shape;16;p1"/>
          <p:cNvPicPr preferRelativeResize="0"/>
          <p:nvPr/>
        </p:nvPicPr>
        <p:blipFill rotWithShape="1">
          <a:blip r:embed="rId1">
            <a:alphaModFix/>
          </a:blip>
          <a:srcRect b="0" l="0" r="0" t="0"/>
          <a:stretch/>
        </p:blipFill>
        <p:spPr>
          <a:xfrm>
            <a:off x="228600" y="228600"/>
            <a:ext cx="1176338" cy="1177923"/>
          </a:xfrm>
          <a:prstGeom prst="rect">
            <a:avLst/>
          </a:prstGeom>
          <a:noFill/>
          <a:ln>
            <a:noFill/>
          </a:ln>
        </p:spPr>
      </p:pic>
      <p:pic>
        <p:nvPicPr>
          <p:cNvPr id="17" name="Google Shape;17;p1"/>
          <p:cNvPicPr preferRelativeResize="0"/>
          <p:nvPr/>
        </p:nvPicPr>
        <p:blipFill rotWithShape="1">
          <a:blip r:embed="rId2">
            <a:alphaModFix/>
          </a:blip>
          <a:srcRect b="0" l="0" r="0" t="0"/>
          <a:stretch/>
        </p:blipFill>
        <p:spPr>
          <a:xfrm>
            <a:off x="7696200" y="228600"/>
            <a:ext cx="1219198" cy="1212848"/>
          </a:xfrm>
          <a:prstGeom prst="rect">
            <a:avLst/>
          </a:prstGeom>
          <a:noFill/>
          <a:ln>
            <a:noFill/>
          </a:ln>
        </p:spPr>
      </p:pic>
      <p:sp>
        <p:nvSpPr>
          <p:cNvPr id="18" name="Google Shape;18;p1"/>
          <p:cNvSpPr txBox="1"/>
          <p:nvPr/>
        </p:nvSpPr>
        <p:spPr>
          <a:xfrm rot="-2700000">
            <a:off x="6248399" y="5105398"/>
            <a:ext cx="2895600" cy="7016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DDDDDD"/>
              </a:buClr>
              <a:buSzPts val="1000"/>
              <a:buFont typeface="Times New Roman"/>
              <a:buNone/>
            </a:pPr>
            <a:r>
              <a:rPr b="0" i="0" lang="en-US" sz="4000" u="none" cap="none" strike="noStrike">
                <a:solidFill>
                  <a:srgbClr val="DDDDDD"/>
                </a:solidFill>
                <a:latin typeface="Times New Roman"/>
                <a:ea typeface="Times New Roman"/>
                <a:cs typeface="Times New Roman"/>
                <a:sym typeface="Times New Roman"/>
              </a:rPr>
              <a:t>    </a:t>
            </a:r>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9.jpg"/><Relationship Id="rId4" Type="http://schemas.openxmlformats.org/officeDocument/2006/relationships/hyperlink" Target="http://davehingsburger.blogspot.com/2016/01/assessment-time.html" TargetMode="External"/><Relationship Id="rId5" Type="http://schemas.openxmlformats.org/officeDocument/2006/relationships/hyperlink" Target="https://creativecommons.org/licenses/by-nc-nd/3.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5"/>
          <p:cNvSpPr txBox="1"/>
          <p:nvPr/>
        </p:nvSpPr>
        <p:spPr>
          <a:xfrm>
            <a:off x="713981" y="1600200"/>
            <a:ext cx="7992899" cy="20034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800"/>
              <a:buFont typeface="Arial"/>
              <a:buNone/>
            </a:pPr>
            <a:r>
              <a:rPr b="0" i="0" lang="en-US" sz="3200" u="none" cap="none" strike="noStrike">
                <a:solidFill>
                  <a:schemeClr val="dk2"/>
                </a:solidFill>
                <a:latin typeface="Arial"/>
                <a:ea typeface="Arial"/>
                <a:cs typeface="Arial"/>
                <a:sym typeface="Arial"/>
              </a:rPr>
              <a:t>Integration of Privacy and Security with </a:t>
            </a:r>
            <a:r>
              <a:rPr lang="en-US" sz="3200">
                <a:solidFill>
                  <a:schemeClr val="dk2"/>
                </a:solidFill>
              </a:rPr>
              <a:t>NIST</a:t>
            </a:r>
            <a:r>
              <a:rPr b="0" i="0" lang="en-US" sz="3200" u="none" cap="none" strike="noStrike">
                <a:solidFill>
                  <a:schemeClr val="dk2"/>
                </a:solidFill>
                <a:latin typeface="Arial"/>
                <a:ea typeface="Arial"/>
                <a:cs typeface="Arial"/>
                <a:sym typeface="Arial"/>
              </a:rPr>
              <a:t> 800-53 Rev 5</a:t>
            </a:r>
            <a:endParaRPr b="0" i="0" sz="2400" u="none" cap="none" strike="noStrike">
              <a:solidFill>
                <a:schemeClr val="dk2"/>
              </a:solidFill>
              <a:latin typeface="Arial"/>
              <a:ea typeface="Arial"/>
              <a:cs typeface="Arial"/>
              <a:sym typeface="Arial"/>
            </a:endParaRPr>
          </a:p>
        </p:txBody>
      </p:sp>
      <p:sp>
        <p:nvSpPr>
          <p:cNvPr id="104" name="Google Shape;104;p15"/>
          <p:cNvSpPr txBox="1"/>
          <p:nvPr>
            <p:ph idx="1" type="subTitle"/>
          </p:nvPr>
        </p:nvSpPr>
        <p:spPr>
          <a:xfrm>
            <a:off x="1461650" y="4059325"/>
            <a:ext cx="6400799" cy="838198"/>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000000"/>
              </a:buClr>
              <a:buSzPts val="600"/>
              <a:buNone/>
            </a:pPr>
            <a:r>
              <a:rPr lang="en-US" sz="2400"/>
              <a:t>Presented by Robin Burress</a:t>
            </a:r>
            <a:endParaRPr/>
          </a:p>
          <a:p>
            <a:pPr indent="0" lvl="0" marL="0" rtl="0" algn="ctr">
              <a:lnSpc>
                <a:spcPct val="100000"/>
              </a:lnSpc>
              <a:spcBef>
                <a:spcPts val="0"/>
              </a:spcBef>
              <a:spcAft>
                <a:spcPts val="0"/>
              </a:spcAft>
              <a:buClr>
                <a:srgbClr val="000000"/>
              </a:buClr>
              <a:buSzPts val="450"/>
              <a:buNone/>
            </a:pPr>
            <a:r>
              <a:rPr lang="en-US" sz="1800"/>
              <a:t>NOAA Privacy Act Officer</a:t>
            </a:r>
            <a:endParaRPr/>
          </a:p>
          <a:p>
            <a:pPr indent="0" lvl="0" marL="0" rtl="0" algn="ctr">
              <a:lnSpc>
                <a:spcPct val="100000"/>
              </a:lnSpc>
              <a:spcBef>
                <a:spcPts val="0"/>
              </a:spcBef>
              <a:spcAft>
                <a:spcPts val="0"/>
              </a:spcAft>
              <a:buClr>
                <a:srgbClr val="000000"/>
              </a:buClr>
              <a:buSzPts val="450"/>
              <a:buNone/>
            </a:pPr>
            <a:r>
              <a:rPr lang="en-US" sz="1800"/>
              <a:t>Office of the Chief Information Officer</a:t>
            </a:r>
            <a:endParaRPr/>
          </a:p>
          <a:p>
            <a:pPr indent="0" lvl="0" marL="0" rtl="0" algn="ctr">
              <a:lnSpc>
                <a:spcPct val="100000"/>
              </a:lnSpc>
              <a:spcBef>
                <a:spcPts val="0"/>
              </a:spcBef>
              <a:spcAft>
                <a:spcPts val="0"/>
              </a:spcAft>
              <a:buClr>
                <a:srgbClr val="000000"/>
              </a:buClr>
              <a:buSzPts val="450"/>
              <a:buNone/>
            </a:pPr>
            <a:r>
              <a:rPr lang="en-US" sz="1800"/>
              <a:t>NOAA Enterprise Data Division</a:t>
            </a:r>
            <a:endParaRPr/>
          </a:p>
          <a:p>
            <a:pPr indent="0" lvl="0" marL="0" rtl="0" algn="ctr">
              <a:lnSpc>
                <a:spcPct val="100000"/>
              </a:lnSpc>
              <a:spcBef>
                <a:spcPts val="0"/>
              </a:spcBef>
              <a:spcAft>
                <a:spcPts val="0"/>
              </a:spcAft>
              <a:buClr>
                <a:srgbClr val="000000"/>
              </a:buClr>
              <a:buSzPts val="450"/>
              <a:buNone/>
            </a:pPr>
            <a:r>
              <a:rPr lang="en-US" sz="1800"/>
              <a:t>April 27, 2023</a:t>
            </a:r>
            <a:endParaRPr/>
          </a:p>
          <a:p>
            <a:pPr indent="0" lvl="0" marL="0" marR="0" rtl="0" algn="ctr">
              <a:lnSpc>
                <a:spcPct val="100000"/>
              </a:lnSpc>
              <a:spcBef>
                <a:spcPts val="560"/>
              </a:spcBef>
              <a:spcAft>
                <a:spcPts val="0"/>
              </a:spcAft>
              <a:buClr>
                <a:schemeClr val="dk1"/>
              </a:buClr>
              <a:buSzPts val="2400"/>
              <a:buFont typeface="Arial"/>
              <a:buNone/>
            </a:pPr>
            <a:r>
              <a:t/>
            </a:r>
            <a:endParaRPr b="0" i="0" sz="2400" u="none" cap="none" strike="noStrike">
              <a:solidFill>
                <a:schemeClr val="dk1"/>
              </a:solidFill>
              <a:latin typeface="Arial"/>
              <a:ea typeface="Arial"/>
              <a:cs typeface="Arial"/>
              <a:sym typeface="Arial"/>
            </a:endParaRPr>
          </a:p>
        </p:txBody>
      </p:sp>
      <p:sp>
        <p:nvSpPr>
          <p:cNvPr id="105" name="Google Shape;105;p15"/>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r>
              <a:rPr b="0" i="0" lang="en-US" sz="800" u="none" cap="none" strike="noStrike">
                <a:solidFill>
                  <a:schemeClr val="dk1"/>
                </a:solidFill>
                <a:latin typeface="Arial"/>
                <a:ea typeface="Arial"/>
                <a:cs typeface="Arial"/>
                <a:sym typeface="Arial"/>
              </a:rPr>
              <a:t> </a:t>
            </a:r>
            <a:endParaRP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4"/>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The PIA Process</a:t>
            </a:r>
            <a:endParaRPr b="1"/>
          </a:p>
        </p:txBody>
      </p:sp>
      <p:sp>
        <p:nvSpPr>
          <p:cNvPr id="178" name="Google Shape;178;p24"/>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0" lvl="0" marL="279400" rtl="0" algn="l">
              <a:lnSpc>
                <a:spcPct val="100000"/>
              </a:lnSpc>
              <a:spcBef>
                <a:spcPts val="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pic>
        <p:nvPicPr>
          <p:cNvPr id="179" name="Google Shape;179;p24"/>
          <p:cNvPicPr preferRelativeResize="0"/>
          <p:nvPr/>
        </p:nvPicPr>
        <p:blipFill rotWithShape="1">
          <a:blip r:embed="rId3">
            <a:alphaModFix/>
          </a:blip>
          <a:srcRect b="0" l="0" r="0" t="0"/>
          <a:stretch/>
        </p:blipFill>
        <p:spPr>
          <a:xfrm>
            <a:off x="180366" y="1600200"/>
            <a:ext cx="8707065" cy="422969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5"/>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The PIA Process</a:t>
            </a:r>
            <a:endParaRPr b="1"/>
          </a:p>
        </p:txBody>
      </p:sp>
      <p:sp>
        <p:nvSpPr>
          <p:cNvPr id="186" name="Google Shape;186;p25"/>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0" lvl="0" marL="342900" rtl="0" algn="l">
              <a:lnSpc>
                <a:spcPct val="100000"/>
              </a:lnSpc>
              <a:spcBef>
                <a:spcPts val="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If any of the 26 Privacy Controls were not implemented</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PIA analyzed the sufficiency of the controls</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Privacy overlay to compensate for the deficiency</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Compared against the Confidentiality Impact Level under NIST 800-122</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NIST 800-122 can have a different rating than the FIPS standard</a:t>
            </a:r>
            <a:endParaRPr/>
          </a:p>
          <a:p>
            <a:pPr indent="0" lvl="0" marL="279400" rtl="0" algn="l">
              <a:lnSpc>
                <a:spcPct val="100000"/>
              </a:lnSpc>
              <a:spcBef>
                <a:spcPts val="560"/>
              </a:spcBef>
              <a:spcAft>
                <a:spcPts val="0"/>
              </a:spcAft>
              <a:buSzPts val="2000"/>
              <a:buNone/>
            </a:pPr>
            <a:r>
              <a:t/>
            </a:r>
            <a:endParaRPr sz="2000"/>
          </a:p>
          <a:p>
            <a:pPr indent="0" lvl="0" marL="279400" rtl="0" algn="l">
              <a:lnSpc>
                <a:spcPct val="100000"/>
              </a:lnSpc>
              <a:spcBef>
                <a:spcPts val="560"/>
              </a:spcBef>
              <a:spcAft>
                <a:spcPts val="0"/>
              </a:spcAft>
              <a:buSzPts val="2000"/>
              <a:buNone/>
            </a:pPr>
            <a:r>
              <a:rPr lang="en-US" sz="2000"/>
              <a:t> </a:t>
            </a:r>
            <a:endParaRPr/>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6"/>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The PIA Process</a:t>
            </a:r>
            <a:endParaRPr b="1"/>
          </a:p>
        </p:txBody>
      </p:sp>
      <p:sp>
        <p:nvSpPr>
          <p:cNvPr id="193" name="Google Shape;193;p26"/>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0" lvl="0" marL="342900" rtl="0" algn="l">
              <a:lnSpc>
                <a:spcPct val="100000"/>
              </a:lnSpc>
              <a:spcBef>
                <a:spcPts val="0"/>
              </a:spcBef>
              <a:spcAft>
                <a:spcPts val="0"/>
              </a:spcAft>
              <a:buClr>
                <a:schemeClr val="dk1"/>
              </a:buClr>
              <a:buSzPts val="2400"/>
              <a:buFont typeface="Arial"/>
              <a:buNone/>
            </a:pPr>
            <a:r>
              <a:t/>
            </a:r>
            <a:endParaRPr sz="2400"/>
          </a:p>
          <a:p>
            <a:pPr indent="-152400" lvl="0" marL="342900" rtl="0" algn="l">
              <a:lnSpc>
                <a:spcPct val="100000"/>
              </a:lnSpc>
              <a:spcBef>
                <a:spcPts val="560"/>
              </a:spcBef>
              <a:spcAft>
                <a:spcPts val="0"/>
              </a:spcAft>
              <a:buClr>
                <a:schemeClr val="dk1"/>
              </a:buClr>
              <a:buSzPts val="2400"/>
              <a:buFont typeface="Arial"/>
              <a:buChar char="•"/>
            </a:pPr>
            <a:r>
              <a:rPr lang="en-US" sz="2400"/>
              <a:t> Annual assessment of Privacy within each FISMA System</a:t>
            </a:r>
            <a:endParaRPr/>
          </a:p>
          <a:p>
            <a:pPr indent="0" lvl="0" marL="342900" rtl="0" algn="l">
              <a:lnSpc>
                <a:spcPct val="100000"/>
              </a:lnSpc>
              <a:spcBef>
                <a:spcPts val="560"/>
              </a:spcBef>
              <a:spcAft>
                <a:spcPts val="0"/>
              </a:spcAft>
              <a:buClr>
                <a:schemeClr val="dk1"/>
              </a:buClr>
              <a:buSzPts val="2400"/>
              <a:buFont typeface="Arial"/>
              <a:buNone/>
            </a:pPr>
            <a:r>
              <a:t/>
            </a:r>
            <a:endParaRPr sz="2400"/>
          </a:p>
          <a:p>
            <a:pPr indent="-152400" lvl="1" marL="742950" rtl="0" algn="l">
              <a:lnSpc>
                <a:spcPct val="100000"/>
              </a:lnSpc>
              <a:spcBef>
                <a:spcPts val="480"/>
              </a:spcBef>
              <a:spcAft>
                <a:spcPts val="0"/>
              </a:spcAft>
              <a:buSzPts val="2400"/>
              <a:buFont typeface="Courier New"/>
              <a:buChar char="o"/>
            </a:pPr>
            <a:r>
              <a:rPr lang="en-US" sz="2400"/>
              <a:t> PTA</a:t>
            </a:r>
            <a:endParaRPr/>
          </a:p>
          <a:p>
            <a:pPr indent="0" lvl="1" marL="698500" rtl="0" algn="l">
              <a:lnSpc>
                <a:spcPct val="100000"/>
              </a:lnSpc>
              <a:spcBef>
                <a:spcPts val="480"/>
              </a:spcBef>
              <a:spcAft>
                <a:spcPts val="0"/>
              </a:spcAft>
              <a:buSzPts val="2400"/>
              <a:buNone/>
            </a:pPr>
            <a:r>
              <a:t/>
            </a:r>
            <a:endParaRPr sz="2400"/>
          </a:p>
          <a:p>
            <a:pPr indent="-152400" lvl="1" marL="742950" rtl="0" algn="l">
              <a:lnSpc>
                <a:spcPct val="100000"/>
              </a:lnSpc>
              <a:spcBef>
                <a:spcPts val="480"/>
              </a:spcBef>
              <a:spcAft>
                <a:spcPts val="0"/>
              </a:spcAft>
              <a:buSzPts val="2400"/>
              <a:buFont typeface="Courier New"/>
              <a:buChar char="o"/>
            </a:pPr>
            <a:r>
              <a:rPr lang="en-US" sz="2400"/>
              <a:t> PIA</a:t>
            </a:r>
            <a:endParaRPr/>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pic>
        <p:nvPicPr>
          <p:cNvPr id="194" name="Google Shape;194;p26"/>
          <p:cNvPicPr preferRelativeResize="0"/>
          <p:nvPr/>
        </p:nvPicPr>
        <p:blipFill rotWithShape="1">
          <a:blip r:embed="rId3">
            <a:alphaModFix/>
          </a:blip>
          <a:srcRect b="0" l="0" r="0" t="0"/>
          <a:stretch/>
        </p:blipFill>
        <p:spPr>
          <a:xfrm>
            <a:off x="3352800" y="3136688"/>
            <a:ext cx="3657600" cy="2925373"/>
          </a:xfrm>
          <a:prstGeom prst="rect">
            <a:avLst/>
          </a:prstGeom>
          <a:noFill/>
          <a:ln>
            <a:noFill/>
          </a:ln>
        </p:spPr>
      </p:pic>
      <p:sp>
        <p:nvSpPr>
          <p:cNvPr id="195" name="Google Shape;195;p26"/>
          <p:cNvSpPr txBox="1"/>
          <p:nvPr/>
        </p:nvSpPr>
        <p:spPr>
          <a:xfrm>
            <a:off x="3581400" y="9905999"/>
            <a:ext cx="365760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0" i="0" lang="en-US" sz="900" u="sng" cap="none" strike="noStrike">
                <a:solidFill>
                  <a:schemeClr val="hlink"/>
                </a:solidFill>
                <a:latin typeface="Arial"/>
                <a:ea typeface="Arial"/>
                <a:cs typeface="Arial"/>
                <a:sym typeface="Arial"/>
                <a:hlinkClick r:id="rId4"/>
              </a:rPr>
              <a:t>This Photo</a:t>
            </a:r>
            <a:r>
              <a:rPr b="0" i="0" lang="en-US" sz="900" u="none" cap="none" strike="noStrike">
                <a:solidFill>
                  <a:srgbClr val="000000"/>
                </a:solidFill>
                <a:latin typeface="Arial"/>
                <a:ea typeface="Arial"/>
                <a:cs typeface="Arial"/>
                <a:sym typeface="Arial"/>
              </a:rPr>
              <a:t> by Unknown Author is licensed under </a:t>
            </a:r>
            <a:r>
              <a:rPr b="0" i="0" lang="en-US" sz="900" u="sng" cap="none" strike="noStrike">
                <a:solidFill>
                  <a:schemeClr val="hlink"/>
                </a:solidFill>
                <a:latin typeface="Arial"/>
                <a:ea typeface="Arial"/>
                <a:cs typeface="Arial"/>
                <a:sym typeface="Arial"/>
                <a:hlinkClick r:id="rId5"/>
              </a:rPr>
              <a:t>CC BY-NC-ND</a:t>
            </a:r>
            <a:endParaRPr b="0" i="0" sz="9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7"/>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Security Control Concurrence</a:t>
            </a:r>
            <a:endParaRPr b="1"/>
          </a:p>
        </p:txBody>
      </p:sp>
      <p:sp>
        <p:nvSpPr>
          <p:cNvPr id="202" name="Google Shape;202;p27"/>
          <p:cNvSpPr txBox="1"/>
          <p:nvPr>
            <p:ph idx="1" type="body"/>
          </p:nvPr>
        </p:nvSpPr>
        <p:spPr>
          <a:xfrm>
            <a:off x="152400" y="1524000"/>
            <a:ext cx="8305800" cy="4343399"/>
          </a:xfrm>
          <a:prstGeom prst="rect">
            <a:avLst/>
          </a:prstGeom>
          <a:noFill/>
          <a:ln>
            <a:noFill/>
          </a:ln>
        </p:spPr>
        <p:txBody>
          <a:bodyPr anchorCtr="0" anchor="t" bIns="91425" lIns="91425" spcFirstLastPara="1" rIns="91425" wrap="square" tIns="91425">
            <a:noAutofit/>
          </a:bodyPr>
          <a:lstStyle/>
          <a:p>
            <a:pPr indent="-152400" lvl="0" marL="342900" rtl="0" algn="l">
              <a:lnSpc>
                <a:spcPct val="100000"/>
              </a:lnSpc>
              <a:spcBef>
                <a:spcPts val="0"/>
              </a:spcBef>
              <a:spcAft>
                <a:spcPts val="0"/>
              </a:spcAft>
              <a:buClr>
                <a:schemeClr val="dk1"/>
              </a:buClr>
              <a:buSzPts val="2400"/>
              <a:buFont typeface="Arial"/>
              <a:buChar char="•"/>
            </a:pPr>
            <a:r>
              <a:rPr lang="en-US" sz="2400"/>
              <a:t> </a:t>
            </a:r>
            <a:r>
              <a:rPr lang="en-US" sz="2000"/>
              <a:t>CIO representation in the PIA Compliance Review boards to identify  security control considerations during Privacy Control review  </a:t>
            </a:r>
            <a:endParaRPr/>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pic>
        <p:nvPicPr>
          <p:cNvPr id="203" name="Google Shape;203;p27"/>
          <p:cNvPicPr preferRelativeResize="0"/>
          <p:nvPr/>
        </p:nvPicPr>
        <p:blipFill rotWithShape="1">
          <a:blip r:embed="rId3">
            <a:alphaModFix/>
          </a:blip>
          <a:srcRect b="0" l="0" r="0" t="0"/>
          <a:stretch/>
        </p:blipFill>
        <p:spPr>
          <a:xfrm>
            <a:off x="1828800" y="2667000"/>
            <a:ext cx="4953000" cy="2773680"/>
          </a:xfrm>
          <a:prstGeom prst="rect">
            <a:avLst/>
          </a:prstGeom>
          <a:noFill/>
          <a:ln>
            <a:noFill/>
          </a:ln>
        </p:spPr>
      </p:pic>
      <p:sp>
        <p:nvSpPr>
          <p:cNvPr id="204" name="Google Shape;204;p27"/>
          <p:cNvSpPr/>
          <p:nvPr/>
        </p:nvSpPr>
        <p:spPr>
          <a:xfrm>
            <a:off x="2209800" y="5440680"/>
            <a:ext cx="1848394"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Security</a:t>
            </a:r>
            <a:endParaRPr/>
          </a:p>
        </p:txBody>
      </p:sp>
      <p:sp>
        <p:nvSpPr>
          <p:cNvPr id="205" name="Google Shape;205;p27"/>
          <p:cNvSpPr/>
          <p:nvPr/>
        </p:nvSpPr>
        <p:spPr>
          <a:xfrm>
            <a:off x="5029200" y="5440680"/>
            <a:ext cx="1005404" cy="369332"/>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Privacy</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8"/>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Security Control Concurrence</a:t>
            </a:r>
            <a:endParaRPr b="1"/>
          </a:p>
        </p:txBody>
      </p:sp>
      <p:sp>
        <p:nvSpPr>
          <p:cNvPr id="212" name="Google Shape;212;p28"/>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0" lvl="0" marL="342900" rtl="0" algn="l">
              <a:lnSpc>
                <a:spcPct val="100000"/>
              </a:lnSpc>
              <a:spcBef>
                <a:spcPts val="0"/>
              </a:spcBef>
              <a:spcAft>
                <a:spcPts val="0"/>
              </a:spcAft>
              <a:buClr>
                <a:schemeClr val="dk1"/>
              </a:buClr>
              <a:buSzPts val="2400"/>
              <a:buFont typeface="Arial"/>
              <a:buNone/>
            </a:pPr>
            <a:r>
              <a:t/>
            </a:r>
            <a:endParaRPr sz="2400"/>
          </a:p>
          <a:p>
            <a:pPr indent="-152400" lvl="0" marL="342900" rtl="0" algn="l">
              <a:lnSpc>
                <a:spcPct val="100000"/>
              </a:lnSpc>
              <a:spcBef>
                <a:spcPts val="560"/>
              </a:spcBef>
              <a:spcAft>
                <a:spcPts val="0"/>
              </a:spcAft>
              <a:buClr>
                <a:schemeClr val="dk1"/>
              </a:buClr>
              <a:buSzPts val="2400"/>
              <a:buFont typeface="Arial"/>
              <a:buChar char="•"/>
            </a:pPr>
            <a:r>
              <a:rPr lang="en-US" sz="2400"/>
              <a:t> </a:t>
            </a:r>
            <a:r>
              <a:rPr lang="en-US" sz="2000"/>
              <a:t>Identifying security control consideration now delegated to the Bureaus</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NOAA’s CIO conducts a Security Control concurrence review</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Focused specifically to determine the security posture of a FISMA system</a:t>
            </a:r>
            <a:endParaRPr sz="2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9"/>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2"/>
              </a:buClr>
              <a:buSzPts val="750"/>
              <a:buFont typeface="Arial"/>
              <a:buNone/>
            </a:pPr>
            <a:r>
              <a:rPr b="1" i="0" lang="en-US" sz="3000" u="none" cap="none" strike="noStrike">
                <a:solidFill>
                  <a:schemeClr val="dk2"/>
                </a:solidFill>
                <a:latin typeface="Arial"/>
                <a:ea typeface="Arial"/>
                <a:cs typeface="Arial"/>
                <a:sym typeface="Arial"/>
              </a:rPr>
              <a:t>QUESTIONS</a:t>
            </a:r>
            <a:endParaRPr/>
          </a:p>
        </p:txBody>
      </p:sp>
      <p:sp>
        <p:nvSpPr>
          <p:cNvPr id="218" name="Google Shape;218;p29"/>
          <p:cNvSpPr txBox="1"/>
          <p:nvPr>
            <p:ph idx="1" type="body"/>
          </p:nvPr>
        </p:nvSpPr>
        <p:spPr>
          <a:xfrm>
            <a:off x="685800" y="1676400"/>
            <a:ext cx="7772400" cy="4419599"/>
          </a:xfrm>
          <a:prstGeom prst="rect">
            <a:avLst/>
          </a:prstGeom>
          <a:noFill/>
          <a:ln>
            <a:noFill/>
          </a:ln>
        </p:spPr>
        <p:txBody>
          <a:bodyPr anchorCtr="0" anchor="t" bIns="91425" lIns="91425" spcFirstLastPara="1" rIns="91425" wrap="square" tIns="91425">
            <a:noAutofit/>
          </a:bodyPr>
          <a:lstStyle/>
          <a:p>
            <a:pPr indent="0" lvl="0" marL="279400" rtl="0" algn="ctr">
              <a:lnSpc>
                <a:spcPct val="100000"/>
              </a:lnSpc>
              <a:spcBef>
                <a:spcPts val="0"/>
              </a:spcBef>
              <a:spcAft>
                <a:spcPts val="0"/>
              </a:spcAft>
              <a:buSzPts val="5400"/>
              <a:buNone/>
            </a:pPr>
            <a:r>
              <a:t/>
            </a:r>
            <a:endParaRPr b="1" sz="5400"/>
          </a:p>
          <a:p>
            <a:pPr indent="0" lvl="0" marL="279400" rtl="0" algn="ctr">
              <a:lnSpc>
                <a:spcPct val="100000"/>
              </a:lnSpc>
              <a:spcBef>
                <a:spcPts val="560"/>
              </a:spcBef>
              <a:spcAft>
                <a:spcPts val="0"/>
              </a:spcAft>
              <a:buSzPts val="5400"/>
              <a:buNone/>
            </a:pPr>
            <a:r>
              <a:t/>
            </a:r>
            <a:endParaRPr b="1" sz="5400"/>
          </a:p>
        </p:txBody>
      </p:sp>
      <p:pic>
        <p:nvPicPr>
          <p:cNvPr id="219" name="Google Shape;219;p29"/>
          <p:cNvPicPr preferRelativeResize="0"/>
          <p:nvPr/>
        </p:nvPicPr>
        <p:blipFill rotWithShape="1">
          <a:blip r:embed="rId3">
            <a:alphaModFix/>
          </a:blip>
          <a:srcRect b="0" l="0" r="0" t="0"/>
          <a:stretch/>
        </p:blipFill>
        <p:spPr>
          <a:xfrm>
            <a:off x="2004060" y="2286000"/>
            <a:ext cx="5135880" cy="3619191"/>
          </a:xfrm>
          <a:prstGeom prst="rect">
            <a:avLst/>
          </a:prstGeom>
          <a:noFill/>
          <a:ln>
            <a:noFill/>
          </a:ln>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6"/>
          <p:cNvSpPr txBox="1"/>
          <p:nvPr>
            <p:ph type="title"/>
          </p:nvPr>
        </p:nvSpPr>
        <p:spPr>
          <a:xfrm>
            <a:off x="1447800" y="228600"/>
            <a:ext cx="6172199"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2"/>
              </a:buClr>
              <a:buSzPts val="1000"/>
              <a:buFont typeface="Arial"/>
              <a:buNone/>
            </a:pPr>
            <a:r>
              <a:rPr b="1" lang="en-US" sz="4000">
                <a:solidFill>
                  <a:schemeClr val="dk2"/>
                </a:solidFill>
              </a:rPr>
              <a:t> </a:t>
            </a:r>
            <a:r>
              <a:rPr b="1" i="0" lang="en-US" sz="4000" u="none" cap="none" strike="noStrike">
                <a:solidFill>
                  <a:schemeClr val="dk2"/>
                </a:solidFill>
                <a:latin typeface="Arial"/>
                <a:ea typeface="Arial"/>
                <a:cs typeface="Arial"/>
                <a:sym typeface="Arial"/>
              </a:rPr>
              <a:t>Overview</a:t>
            </a:r>
            <a:endParaRPr/>
          </a:p>
        </p:txBody>
      </p:sp>
      <p:sp>
        <p:nvSpPr>
          <p:cNvPr id="112" name="Google Shape;112;p16"/>
          <p:cNvSpPr txBox="1"/>
          <p:nvPr>
            <p:ph idx="1" type="body"/>
          </p:nvPr>
        </p:nvSpPr>
        <p:spPr>
          <a:xfrm>
            <a:off x="152400" y="1828800"/>
            <a:ext cx="8634300" cy="4321500"/>
          </a:xfrm>
          <a:prstGeom prst="rect">
            <a:avLst/>
          </a:prstGeom>
          <a:noFill/>
          <a:ln>
            <a:noFill/>
          </a:ln>
        </p:spPr>
        <p:txBody>
          <a:bodyPr anchorCtr="0" anchor="t" bIns="45700" lIns="91425" spcFirstLastPara="1" rIns="91425" wrap="square" tIns="45700">
            <a:noAutofit/>
          </a:bodyPr>
          <a:lstStyle/>
          <a:p>
            <a:pPr indent="-381000" lvl="0" marL="514350" rtl="0" algn="l">
              <a:lnSpc>
                <a:spcPct val="100000"/>
              </a:lnSpc>
              <a:spcBef>
                <a:spcPts val="0"/>
              </a:spcBef>
              <a:spcAft>
                <a:spcPts val="0"/>
              </a:spcAft>
              <a:buSzPts val="1200"/>
              <a:buNone/>
            </a:pPr>
            <a:r>
              <a:t/>
            </a:r>
            <a:endParaRPr sz="1200">
              <a:solidFill>
                <a:schemeClr val="dk1"/>
              </a:solidFill>
            </a:endParaRPr>
          </a:p>
          <a:p>
            <a:pPr indent="-457200" lvl="0" marL="514350" rtl="0" algn="l">
              <a:lnSpc>
                <a:spcPct val="100000"/>
              </a:lnSpc>
              <a:spcBef>
                <a:spcPts val="560"/>
              </a:spcBef>
              <a:spcAft>
                <a:spcPts val="0"/>
              </a:spcAft>
              <a:buSzPts val="2000"/>
              <a:buChar char="•"/>
            </a:pPr>
            <a:r>
              <a:rPr lang="en-US" sz="2000">
                <a:solidFill>
                  <a:schemeClr val="dk1"/>
                </a:solidFill>
              </a:rPr>
              <a:t>Prerequisite to Authority to Operate (ATO)</a:t>
            </a:r>
            <a:endParaRPr/>
          </a:p>
          <a:p>
            <a:pPr indent="0" lvl="0" marL="57150" rtl="0" algn="l">
              <a:lnSpc>
                <a:spcPct val="100000"/>
              </a:lnSpc>
              <a:spcBef>
                <a:spcPts val="560"/>
              </a:spcBef>
              <a:spcAft>
                <a:spcPts val="0"/>
              </a:spcAft>
              <a:buSzPts val="2000"/>
              <a:buNone/>
            </a:pPr>
            <a:r>
              <a:t/>
            </a:r>
            <a:endParaRPr i="0" sz="2000" u="none" cap="none" strike="noStrike">
              <a:solidFill>
                <a:schemeClr val="dk1"/>
              </a:solidFill>
            </a:endParaRPr>
          </a:p>
          <a:p>
            <a:pPr indent="-457200" lvl="0" marL="514350" rtl="0" algn="l">
              <a:lnSpc>
                <a:spcPct val="100000"/>
              </a:lnSpc>
              <a:spcBef>
                <a:spcPts val="560"/>
              </a:spcBef>
              <a:spcAft>
                <a:spcPts val="0"/>
              </a:spcAft>
              <a:buSzPts val="2000"/>
              <a:buChar char="•"/>
            </a:pPr>
            <a:r>
              <a:rPr lang="en-US" sz="2000">
                <a:solidFill>
                  <a:schemeClr val="dk1"/>
                </a:solidFill>
              </a:rPr>
              <a:t>Dept. of Commerce (DOC) Control Assessment Worksheets (CAW)</a:t>
            </a:r>
            <a:endParaRPr/>
          </a:p>
          <a:p>
            <a:pPr indent="0" lvl="0" marL="57150" rtl="0" algn="l">
              <a:lnSpc>
                <a:spcPct val="100000"/>
              </a:lnSpc>
              <a:spcBef>
                <a:spcPts val="560"/>
              </a:spcBef>
              <a:spcAft>
                <a:spcPts val="0"/>
              </a:spcAft>
              <a:buSzPts val="2000"/>
              <a:buNone/>
            </a:pPr>
            <a:r>
              <a:t/>
            </a:r>
            <a:endParaRPr sz="2000">
              <a:solidFill>
                <a:schemeClr val="dk1"/>
              </a:solidFill>
            </a:endParaRPr>
          </a:p>
          <a:p>
            <a:pPr indent="-457200" lvl="0" marL="514350" rtl="0" algn="l">
              <a:lnSpc>
                <a:spcPct val="100000"/>
              </a:lnSpc>
              <a:spcBef>
                <a:spcPts val="560"/>
              </a:spcBef>
              <a:spcAft>
                <a:spcPts val="0"/>
              </a:spcAft>
              <a:buSzPts val="2000"/>
              <a:buChar char="•"/>
            </a:pPr>
            <a:r>
              <a:rPr lang="en-US" sz="2000">
                <a:solidFill>
                  <a:schemeClr val="dk1"/>
                </a:solidFill>
              </a:rPr>
              <a:t>The PIA Process </a:t>
            </a:r>
            <a:endParaRPr/>
          </a:p>
          <a:p>
            <a:pPr indent="0" lvl="0" marL="57150" rtl="0" algn="l">
              <a:lnSpc>
                <a:spcPct val="100000"/>
              </a:lnSpc>
              <a:spcBef>
                <a:spcPts val="560"/>
              </a:spcBef>
              <a:spcAft>
                <a:spcPts val="0"/>
              </a:spcAft>
              <a:buSzPts val="2000"/>
              <a:buNone/>
            </a:pPr>
            <a:r>
              <a:t/>
            </a:r>
            <a:endParaRPr sz="2000">
              <a:solidFill>
                <a:schemeClr val="dk1"/>
              </a:solidFill>
            </a:endParaRPr>
          </a:p>
          <a:p>
            <a:pPr indent="-457200" lvl="0" marL="514350" rtl="0" algn="l">
              <a:lnSpc>
                <a:spcPct val="100000"/>
              </a:lnSpc>
              <a:spcBef>
                <a:spcPts val="560"/>
              </a:spcBef>
              <a:spcAft>
                <a:spcPts val="0"/>
              </a:spcAft>
              <a:buSzPts val="2000"/>
              <a:buChar char="•"/>
            </a:pPr>
            <a:r>
              <a:rPr i="0" lang="en-US" sz="2000" u="none" cap="none" strike="noStrike">
                <a:solidFill>
                  <a:schemeClr val="dk1"/>
                </a:solidFill>
              </a:rPr>
              <a:t>Security Control Concurrence</a:t>
            </a:r>
            <a:endParaRPr i="0" sz="2000" u="none" cap="none" strike="noStrike">
              <a:solidFill>
                <a:schemeClr val="dk1"/>
              </a:solidFill>
            </a:endParaRPr>
          </a:p>
          <a:p>
            <a:pPr indent="0" lvl="0" marL="342900" rtl="0" algn="l">
              <a:lnSpc>
                <a:spcPct val="100000"/>
              </a:lnSpc>
              <a:spcBef>
                <a:spcPts val="560"/>
              </a:spcBef>
              <a:spcAft>
                <a:spcPts val="0"/>
              </a:spcAft>
              <a:buNone/>
            </a:pPr>
            <a:r>
              <a:t/>
            </a:r>
            <a:endParaRPr sz="2000">
              <a:solidFill>
                <a:schemeClr val="dk1"/>
              </a:solidFill>
            </a:endParaRPr>
          </a:p>
          <a:p>
            <a:pPr indent="-457200" lvl="0" marL="514350" rtl="0" algn="l">
              <a:lnSpc>
                <a:spcPct val="100000"/>
              </a:lnSpc>
              <a:spcBef>
                <a:spcPts val="560"/>
              </a:spcBef>
              <a:spcAft>
                <a:spcPts val="0"/>
              </a:spcAft>
              <a:buClr>
                <a:schemeClr val="dk1"/>
              </a:buClr>
              <a:buSzPts val="2000"/>
              <a:buChar char="•"/>
            </a:pPr>
            <a:r>
              <a:rPr lang="en-US" sz="2000">
                <a:solidFill>
                  <a:schemeClr val="dk1"/>
                </a:solidFill>
              </a:rPr>
              <a:t>Questions</a:t>
            </a:r>
            <a:endParaRPr sz="2000">
              <a:solidFill>
                <a:schemeClr val="dk1"/>
              </a:solidFill>
            </a:endParaRPr>
          </a:p>
          <a:p>
            <a:pPr indent="0" lvl="0" marL="0" rtl="0" algn="l">
              <a:lnSpc>
                <a:spcPct val="100000"/>
              </a:lnSpc>
              <a:spcBef>
                <a:spcPts val="560"/>
              </a:spcBef>
              <a:spcAft>
                <a:spcPts val="0"/>
              </a:spcAft>
              <a:buNone/>
            </a:pPr>
            <a:r>
              <a:t/>
            </a:r>
            <a:endParaRPr sz="2000">
              <a:solidFill>
                <a:schemeClr val="dk1"/>
              </a:solidFill>
            </a:endParaRPr>
          </a:p>
          <a:p>
            <a:pPr indent="0" lvl="0" marL="0" rtl="0" algn="l">
              <a:lnSpc>
                <a:spcPct val="100000"/>
              </a:lnSpc>
              <a:spcBef>
                <a:spcPts val="560"/>
              </a:spcBef>
              <a:spcAft>
                <a:spcPts val="0"/>
              </a:spcAft>
              <a:buNone/>
            </a:pPr>
            <a:r>
              <a:t/>
            </a:r>
            <a:endParaRPr sz="2000">
              <a:solidFill>
                <a:schemeClr val="dk1"/>
              </a:solidFill>
            </a:endParaRPr>
          </a:p>
          <a:p>
            <a:pPr indent="0" lvl="0" marL="0" rtl="0" algn="l">
              <a:lnSpc>
                <a:spcPct val="100000"/>
              </a:lnSpc>
              <a:spcBef>
                <a:spcPts val="560"/>
              </a:spcBef>
              <a:spcAft>
                <a:spcPts val="0"/>
              </a:spcAft>
              <a:buNone/>
            </a:pPr>
            <a:r>
              <a:t/>
            </a:r>
            <a:endParaRPr sz="2000">
              <a:solidFill>
                <a:schemeClr val="dk1"/>
              </a:solidFill>
            </a:endParaRPr>
          </a:p>
          <a:p>
            <a:pPr indent="0" lvl="0" marL="57150" rtl="0" algn="l">
              <a:lnSpc>
                <a:spcPct val="100000"/>
              </a:lnSpc>
              <a:spcBef>
                <a:spcPts val="560"/>
              </a:spcBef>
              <a:spcAft>
                <a:spcPts val="0"/>
              </a:spcAft>
              <a:buSzPts val="2000"/>
              <a:buNone/>
            </a:pPr>
            <a:r>
              <a:t/>
            </a:r>
            <a:endParaRPr sz="2000">
              <a:solidFill>
                <a:schemeClr val="dk1"/>
              </a:solidFill>
            </a:endParaRPr>
          </a:p>
        </p:txBody>
      </p:sp>
      <p:sp>
        <p:nvSpPr>
          <p:cNvPr id="113" name="Google Shape;113;p16"/>
          <p:cNvSpPr txBox="1"/>
          <p:nvPr>
            <p:ph idx="12" type="sldNum"/>
          </p:nvPr>
        </p:nvSpPr>
        <p:spPr>
          <a:xfrm>
            <a:off x="7086600" y="6248400"/>
            <a:ext cx="1904999"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200"/>
              <a:buFont typeface="Arial"/>
              <a:buNone/>
            </a:pPr>
            <a:r>
              <a:rPr b="0" i="0" lang="en-US" sz="800" u="none" cap="none" strike="noStrike">
                <a:solidFill>
                  <a:schemeClr val="dk1"/>
                </a:solidFill>
                <a:latin typeface="Arial"/>
                <a:ea typeface="Arial"/>
                <a:cs typeface="Arial"/>
                <a:sym typeface="Arial"/>
              </a:rPr>
              <a:t> </a:t>
            </a:r>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7"/>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PIA Prerequisite to ATO</a:t>
            </a:r>
            <a:endParaRPr b="1"/>
          </a:p>
        </p:txBody>
      </p:sp>
      <p:sp>
        <p:nvSpPr>
          <p:cNvPr id="120" name="Google Shape;120;p17"/>
          <p:cNvSpPr txBox="1"/>
          <p:nvPr>
            <p:ph idx="1" type="body"/>
          </p:nvPr>
        </p:nvSpPr>
        <p:spPr>
          <a:xfrm>
            <a:off x="457200" y="1752600"/>
            <a:ext cx="4343400" cy="4343399"/>
          </a:xfrm>
          <a:prstGeom prst="rect">
            <a:avLst/>
          </a:prstGeom>
          <a:noFill/>
          <a:ln>
            <a:noFill/>
          </a:ln>
        </p:spPr>
        <p:txBody>
          <a:bodyPr anchorCtr="0" anchor="t" bIns="91425" lIns="91425" spcFirstLastPara="1" rIns="91425" wrap="square" tIns="91425">
            <a:noAutofit/>
          </a:bodyPr>
          <a:lstStyle/>
          <a:p>
            <a:pPr indent="-152400" lvl="0" marL="342900" rtl="0" algn="l">
              <a:lnSpc>
                <a:spcPct val="100000"/>
              </a:lnSpc>
              <a:spcBef>
                <a:spcPts val="0"/>
              </a:spcBef>
              <a:spcAft>
                <a:spcPts val="0"/>
              </a:spcAft>
              <a:buClr>
                <a:schemeClr val="dk1"/>
              </a:buClr>
              <a:buSzPts val="2400"/>
              <a:buFont typeface="Arial"/>
              <a:buChar char="•"/>
            </a:pPr>
            <a:r>
              <a:rPr lang="en-US" sz="2400"/>
              <a:t>  </a:t>
            </a:r>
            <a:r>
              <a:rPr lang="en-US" sz="2000"/>
              <a:t>CIO</a:t>
            </a:r>
            <a:endParaRPr/>
          </a:p>
          <a:p>
            <a:pPr indent="0" lvl="0" marL="279400" rtl="0" algn="l">
              <a:lnSpc>
                <a:spcPct val="100000"/>
              </a:lnSpc>
              <a:spcBef>
                <a:spcPts val="560"/>
              </a:spcBef>
              <a:spcAft>
                <a:spcPts val="0"/>
              </a:spcAft>
              <a:buSzPts val="2000"/>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CPO</a:t>
            </a:r>
            <a:endParaRPr/>
          </a:p>
          <a:p>
            <a:pPr indent="0" lvl="0" marL="279400" rtl="0" algn="l">
              <a:lnSpc>
                <a:spcPct val="100000"/>
              </a:lnSpc>
              <a:spcBef>
                <a:spcPts val="560"/>
              </a:spcBef>
              <a:spcAft>
                <a:spcPts val="0"/>
              </a:spcAft>
              <a:buSzPts val="2000"/>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Deputy Assistant</a:t>
            </a:r>
            <a:endParaRPr/>
          </a:p>
          <a:p>
            <a:pPr indent="0" lvl="0" marL="279400" rtl="0" algn="l">
              <a:lnSpc>
                <a:spcPct val="100000"/>
              </a:lnSpc>
              <a:spcBef>
                <a:spcPts val="560"/>
              </a:spcBef>
              <a:spcAft>
                <a:spcPts val="0"/>
              </a:spcAft>
              <a:buSzPts val="2000"/>
              <a:buNone/>
            </a:pPr>
            <a:r>
              <a:rPr lang="en-US" sz="2000"/>
              <a:t>   Secretary for Administration</a:t>
            </a:r>
            <a:endParaRPr/>
          </a:p>
          <a:p>
            <a:pPr indent="0" lvl="0" marL="279400" rtl="0" algn="l">
              <a:lnSpc>
                <a:spcPct val="100000"/>
              </a:lnSpc>
              <a:spcBef>
                <a:spcPts val="560"/>
              </a:spcBef>
              <a:spcAft>
                <a:spcPts val="0"/>
              </a:spcAft>
              <a:buSzPts val="2000"/>
              <a:buNone/>
            </a:pPr>
            <a:r>
              <a:t/>
            </a:r>
            <a:endParaRPr sz="2000"/>
          </a:p>
          <a:p>
            <a:pPr indent="0" lvl="0" marL="279400" rtl="0" algn="l">
              <a:lnSpc>
                <a:spcPct val="100000"/>
              </a:lnSpc>
              <a:spcBef>
                <a:spcPts val="560"/>
              </a:spcBef>
              <a:spcAft>
                <a:spcPts val="0"/>
              </a:spcAft>
              <a:buSzPts val="2000"/>
              <a:buNone/>
            </a:pPr>
            <a:r>
              <a:t/>
            </a:r>
            <a:endParaRPr sz="2000"/>
          </a:p>
          <a:p>
            <a:pPr indent="-127000" lvl="0" marL="342900" rtl="0" algn="l">
              <a:lnSpc>
                <a:spcPct val="100000"/>
              </a:lnSpc>
              <a:spcBef>
                <a:spcPts val="560"/>
              </a:spcBef>
              <a:spcAft>
                <a:spcPts val="0"/>
              </a:spcAft>
              <a:buSzPts val="2000"/>
              <a:buFont typeface="Noto Sans Symbols"/>
              <a:buChar char="✔"/>
            </a:pPr>
            <a:r>
              <a:rPr lang="en-US" sz="2000"/>
              <a:t> Senior Agency Official for</a:t>
            </a:r>
            <a:endParaRPr/>
          </a:p>
          <a:p>
            <a:pPr indent="0" lvl="0" marL="279400" rtl="0" algn="l">
              <a:lnSpc>
                <a:spcPct val="100000"/>
              </a:lnSpc>
              <a:spcBef>
                <a:spcPts val="560"/>
              </a:spcBef>
              <a:spcAft>
                <a:spcPts val="0"/>
              </a:spcAft>
              <a:buSzPts val="2000"/>
              <a:buNone/>
            </a:pPr>
            <a:r>
              <a:rPr lang="en-US" sz="2000"/>
              <a:t>    Privacy (SAOP) </a:t>
            </a:r>
            <a:endParaRPr/>
          </a:p>
          <a:p>
            <a:pPr indent="0" lvl="0" marL="342900" rtl="0" algn="l">
              <a:lnSpc>
                <a:spcPct val="100000"/>
              </a:lnSpc>
              <a:spcBef>
                <a:spcPts val="560"/>
              </a:spcBef>
              <a:spcAft>
                <a:spcPts val="0"/>
              </a:spcAft>
              <a:buClr>
                <a:schemeClr val="dk1"/>
              </a:buClr>
              <a:buSzPts val="2400"/>
              <a:buFont typeface="Arial"/>
              <a:buNone/>
            </a:pPr>
            <a:r>
              <a:t/>
            </a:r>
            <a:endParaRPr sz="2400"/>
          </a:p>
          <a:p>
            <a:pPr indent="0" lvl="0" marL="342900" rtl="0" algn="l">
              <a:lnSpc>
                <a:spcPct val="100000"/>
              </a:lnSpc>
              <a:spcBef>
                <a:spcPts val="560"/>
              </a:spcBef>
              <a:spcAft>
                <a:spcPts val="0"/>
              </a:spcAft>
              <a:buClr>
                <a:schemeClr val="dk1"/>
              </a:buClr>
              <a:buSzPts val="2400"/>
              <a:buFont typeface="Arial"/>
              <a:buNone/>
            </a:pPr>
            <a:r>
              <a:t/>
            </a:r>
            <a:endParaRPr sz="2400"/>
          </a:p>
          <a:p>
            <a:pPr indent="0" lvl="0" marL="342900" rtl="0" algn="l">
              <a:lnSpc>
                <a:spcPct val="100000"/>
              </a:lnSpc>
              <a:spcBef>
                <a:spcPts val="560"/>
              </a:spcBef>
              <a:spcAft>
                <a:spcPts val="0"/>
              </a:spcAft>
              <a:buClr>
                <a:schemeClr val="dk1"/>
              </a:buClr>
              <a:buSzPts val="2400"/>
              <a:buFont typeface="Arial"/>
              <a:buNone/>
            </a:pPr>
            <a:r>
              <a:t/>
            </a:r>
            <a:endParaRPr sz="2400"/>
          </a:p>
          <a:p>
            <a:pPr indent="0" lvl="0" marL="279400" rtl="0" algn="l">
              <a:lnSpc>
                <a:spcPct val="100000"/>
              </a:lnSpc>
              <a:spcBef>
                <a:spcPts val="560"/>
              </a:spcBef>
              <a:spcAft>
                <a:spcPts val="0"/>
              </a:spcAft>
              <a:buSzPts val="2400"/>
              <a:buNone/>
            </a:pPr>
            <a:r>
              <a:t/>
            </a:r>
            <a:endParaRPr sz="2400"/>
          </a:p>
        </p:txBody>
      </p:sp>
      <p:pic>
        <p:nvPicPr>
          <p:cNvPr id="121" name="Google Shape;121;p17"/>
          <p:cNvPicPr preferRelativeResize="0"/>
          <p:nvPr/>
        </p:nvPicPr>
        <p:blipFill rotWithShape="1">
          <a:blip r:embed="rId3">
            <a:alphaModFix/>
          </a:blip>
          <a:srcRect b="0" l="0" r="0" t="0"/>
          <a:stretch/>
        </p:blipFill>
        <p:spPr>
          <a:xfrm>
            <a:off x="4267200" y="1724025"/>
            <a:ext cx="3810000" cy="4939398"/>
          </a:xfrm>
          <a:prstGeom prst="rect">
            <a:avLst/>
          </a:prstGeom>
          <a:noFill/>
          <a:ln>
            <a:noFill/>
          </a:ln>
        </p:spPr>
      </p:pic>
      <p:sp>
        <p:nvSpPr>
          <p:cNvPr id="122" name="Google Shape;122;p17"/>
          <p:cNvSpPr/>
          <p:nvPr/>
        </p:nvSpPr>
        <p:spPr>
          <a:xfrm>
            <a:off x="723900" y="4495800"/>
            <a:ext cx="3642000" cy="76200"/>
          </a:xfrm>
          <a:prstGeom prst="rightArrow">
            <a:avLst>
              <a:gd fmla="val 50000" name="adj1"/>
              <a:gd fmla="val 50000" name="adj2"/>
            </a:avLst>
          </a:prstGeom>
          <a:solidFill>
            <a:schemeClr val="accent1"/>
          </a:solidFill>
          <a:ln cap="flat" cmpd="sng" w="25400">
            <a:solidFill>
              <a:srgbClr val="00946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pic>
        <p:nvPicPr>
          <p:cNvPr id="123" name="Google Shape;123;p17"/>
          <p:cNvPicPr preferRelativeResize="0"/>
          <p:nvPr/>
        </p:nvPicPr>
        <p:blipFill>
          <a:blip r:embed="rId4">
            <a:alphaModFix/>
          </a:blip>
          <a:stretch>
            <a:fillRect/>
          </a:stretch>
        </p:blipFill>
        <p:spPr>
          <a:xfrm>
            <a:off x="4800600" y="1674625"/>
            <a:ext cx="3810000" cy="49888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8"/>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PIA Prerequisite to ATO</a:t>
            </a:r>
            <a:endParaRPr b="1"/>
          </a:p>
        </p:txBody>
      </p:sp>
      <p:sp>
        <p:nvSpPr>
          <p:cNvPr id="130" name="Google Shape;130;p18"/>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152400" lvl="0" marL="342900" rtl="0" algn="l">
              <a:lnSpc>
                <a:spcPct val="100000"/>
              </a:lnSpc>
              <a:spcBef>
                <a:spcPts val="0"/>
              </a:spcBef>
              <a:spcAft>
                <a:spcPts val="0"/>
              </a:spcAft>
              <a:buClr>
                <a:schemeClr val="dk1"/>
              </a:buClr>
              <a:buSzPts val="2400"/>
              <a:buFont typeface="Arial"/>
              <a:buChar char="•"/>
            </a:pPr>
            <a:r>
              <a:rPr lang="en-US" sz="2400"/>
              <a:t> </a:t>
            </a:r>
            <a:r>
              <a:rPr lang="en-US" sz="2000"/>
              <a:t>Department’s foresight</a:t>
            </a:r>
            <a:endParaRPr/>
          </a:p>
          <a:p>
            <a:pPr indent="0" lvl="0" marL="279400" rtl="0" algn="l">
              <a:lnSpc>
                <a:spcPct val="100000"/>
              </a:lnSpc>
              <a:spcBef>
                <a:spcPts val="560"/>
              </a:spcBef>
              <a:spcAft>
                <a:spcPts val="0"/>
              </a:spcAft>
              <a:buSzPts val="1200"/>
              <a:buNone/>
            </a:pPr>
            <a:r>
              <a:t/>
            </a:r>
            <a:endParaRPr sz="1200"/>
          </a:p>
          <a:p>
            <a:pPr indent="-127000" lvl="0" marL="342900" rtl="0" algn="l">
              <a:lnSpc>
                <a:spcPct val="100000"/>
              </a:lnSpc>
              <a:spcBef>
                <a:spcPts val="560"/>
              </a:spcBef>
              <a:spcAft>
                <a:spcPts val="0"/>
              </a:spcAft>
              <a:buClr>
                <a:schemeClr val="dk1"/>
              </a:buClr>
              <a:buSzPts val="2000"/>
              <a:buFont typeface="Arial"/>
              <a:buChar char="•"/>
            </a:pPr>
            <a:r>
              <a:rPr lang="en-US" sz="2000"/>
              <a:t> Security and Privacy Controls</a:t>
            </a:r>
            <a:endParaRPr/>
          </a:p>
          <a:p>
            <a:pPr indent="0" lvl="0" marL="279400" rtl="0" algn="l">
              <a:lnSpc>
                <a:spcPct val="100000"/>
              </a:lnSpc>
              <a:spcBef>
                <a:spcPts val="560"/>
              </a:spcBef>
              <a:spcAft>
                <a:spcPts val="0"/>
              </a:spcAft>
              <a:buSzPts val="1200"/>
              <a:buNone/>
            </a:pPr>
            <a:r>
              <a:t/>
            </a:r>
            <a:endParaRPr sz="1200"/>
          </a:p>
          <a:p>
            <a:pPr indent="-127000" lvl="0" marL="342900" rtl="0" algn="l">
              <a:lnSpc>
                <a:spcPct val="100000"/>
              </a:lnSpc>
              <a:spcBef>
                <a:spcPts val="560"/>
              </a:spcBef>
              <a:spcAft>
                <a:spcPts val="0"/>
              </a:spcAft>
              <a:buClr>
                <a:schemeClr val="dk1"/>
              </a:buClr>
              <a:buSzPts val="2000"/>
              <a:buFont typeface="Arial"/>
              <a:buChar char="•"/>
            </a:pPr>
            <a:r>
              <a:rPr lang="en-US" sz="2000"/>
              <a:t> ATO</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0" lvl="0" marL="279400" rtl="0" algn="l">
              <a:lnSpc>
                <a:spcPct val="100000"/>
              </a:lnSpc>
              <a:spcBef>
                <a:spcPts val="560"/>
              </a:spcBef>
              <a:spcAft>
                <a:spcPts val="0"/>
              </a:spcAft>
              <a:buSzPts val="2000"/>
              <a:buNone/>
            </a:pPr>
            <a:r>
              <a:t/>
            </a:r>
            <a:endParaRPr sz="2000"/>
          </a:p>
          <a:p>
            <a:pPr indent="0" lvl="0" marL="342900" rtl="0" algn="l">
              <a:lnSpc>
                <a:spcPct val="100000"/>
              </a:lnSpc>
              <a:spcBef>
                <a:spcPts val="560"/>
              </a:spcBef>
              <a:spcAft>
                <a:spcPts val="0"/>
              </a:spcAft>
              <a:buClr>
                <a:schemeClr val="dk1"/>
              </a:buClr>
              <a:buSzPts val="2400"/>
              <a:buFont typeface="Arial"/>
              <a:buNone/>
            </a:pPr>
            <a:r>
              <a:t/>
            </a:r>
            <a:endParaRPr sz="2400"/>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pic>
        <p:nvPicPr>
          <p:cNvPr id="131" name="Google Shape;131;p18"/>
          <p:cNvPicPr preferRelativeResize="0"/>
          <p:nvPr/>
        </p:nvPicPr>
        <p:blipFill rotWithShape="1">
          <a:blip r:embed="rId3">
            <a:alphaModFix/>
          </a:blip>
          <a:srcRect b="0" l="0" r="0" t="0"/>
          <a:stretch/>
        </p:blipFill>
        <p:spPr>
          <a:xfrm>
            <a:off x="3124200" y="3657600"/>
            <a:ext cx="4053191" cy="2286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9"/>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PIA Prerequisite to ATO</a:t>
            </a:r>
            <a:endParaRPr b="1"/>
          </a:p>
        </p:txBody>
      </p:sp>
      <p:sp>
        <p:nvSpPr>
          <p:cNvPr id="138" name="Google Shape;138;p19"/>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152400" lvl="0" marL="342900" rtl="0" algn="l">
              <a:lnSpc>
                <a:spcPct val="100000"/>
              </a:lnSpc>
              <a:spcBef>
                <a:spcPts val="0"/>
              </a:spcBef>
              <a:spcAft>
                <a:spcPts val="0"/>
              </a:spcAft>
              <a:buClr>
                <a:schemeClr val="dk1"/>
              </a:buClr>
              <a:buSzPts val="2400"/>
              <a:buFont typeface="Arial"/>
              <a:buChar char="•"/>
            </a:pPr>
            <a:r>
              <a:rPr lang="en-US" sz="2400"/>
              <a:t> </a:t>
            </a:r>
            <a:r>
              <a:rPr lang="en-US" sz="2000"/>
              <a:t> Approximately 4.2 million employees data stolen</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NIST Standards became essential </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Paved the way for integration with Security Controls Rev. 5</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0" lvl="0" marL="279400" rtl="0" algn="l">
              <a:lnSpc>
                <a:spcPct val="100000"/>
              </a:lnSpc>
              <a:spcBef>
                <a:spcPts val="560"/>
              </a:spcBef>
              <a:spcAft>
                <a:spcPts val="0"/>
              </a:spcAft>
              <a:buSzPts val="2000"/>
              <a:buNone/>
            </a:pPr>
            <a:r>
              <a:t/>
            </a:r>
            <a:endParaRPr sz="2000"/>
          </a:p>
          <a:p>
            <a:pPr indent="0" lvl="0" marL="342900" rtl="0" algn="l">
              <a:lnSpc>
                <a:spcPct val="100000"/>
              </a:lnSpc>
              <a:spcBef>
                <a:spcPts val="560"/>
              </a:spcBef>
              <a:spcAft>
                <a:spcPts val="0"/>
              </a:spcAft>
              <a:buClr>
                <a:schemeClr val="dk1"/>
              </a:buClr>
              <a:buSzPts val="2000"/>
              <a:buFont typeface="Arial"/>
              <a:buNone/>
            </a:pPr>
            <a:r>
              <a:t/>
            </a:r>
            <a:endParaRPr sz="2000"/>
          </a:p>
          <a:p>
            <a:pPr indent="0" lvl="0" marL="342900" rtl="0" algn="l">
              <a:lnSpc>
                <a:spcPct val="100000"/>
              </a:lnSpc>
              <a:spcBef>
                <a:spcPts val="560"/>
              </a:spcBef>
              <a:spcAft>
                <a:spcPts val="0"/>
              </a:spcAft>
              <a:buClr>
                <a:schemeClr val="dk1"/>
              </a:buClr>
              <a:buSzPts val="2000"/>
              <a:buFont typeface="Arial"/>
              <a:buNone/>
            </a:pPr>
            <a:r>
              <a:t/>
            </a:r>
            <a:endParaRPr sz="2000"/>
          </a:p>
          <a:p>
            <a:pPr indent="0" lvl="0" marL="342900" rtl="0" algn="l">
              <a:lnSpc>
                <a:spcPct val="100000"/>
              </a:lnSpc>
              <a:spcBef>
                <a:spcPts val="560"/>
              </a:spcBef>
              <a:spcAft>
                <a:spcPts val="0"/>
              </a:spcAft>
              <a:buClr>
                <a:schemeClr val="dk1"/>
              </a:buClr>
              <a:buSzPts val="2000"/>
              <a:buFont typeface="Arial"/>
              <a:buNone/>
            </a:pPr>
            <a:r>
              <a:t/>
            </a:r>
            <a:endParaRPr sz="2000"/>
          </a:p>
          <a:p>
            <a:pPr indent="0" lvl="0" marL="342900" rtl="0" algn="l">
              <a:lnSpc>
                <a:spcPct val="100000"/>
              </a:lnSpc>
              <a:spcBef>
                <a:spcPts val="560"/>
              </a:spcBef>
              <a:spcAft>
                <a:spcPts val="0"/>
              </a:spcAft>
              <a:buClr>
                <a:schemeClr val="dk1"/>
              </a:buClr>
              <a:buSzPts val="2400"/>
              <a:buFont typeface="Arial"/>
              <a:buNone/>
            </a:pPr>
            <a:r>
              <a:t/>
            </a:r>
            <a:endParaRPr sz="2400"/>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pic>
        <p:nvPicPr>
          <p:cNvPr id="139" name="Google Shape;139;p19"/>
          <p:cNvPicPr preferRelativeResize="0"/>
          <p:nvPr/>
        </p:nvPicPr>
        <p:blipFill rotWithShape="1">
          <a:blip r:embed="rId3">
            <a:alphaModFix/>
          </a:blip>
          <a:srcRect b="0" l="0" r="0" t="0"/>
          <a:stretch/>
        </p:blipFill>
        <p:spPr>
          <a:xfrm>
            <a:off x="2529718" y="4324350"/>
            <a:ext cx="4084564" cy="2295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0"/>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DOC Control Assessment Worksheets</a:t>
            </a:r>
            <a:endParaRPr b="1"/>
          </a:p>
        </p:txBody>
      </p:sp>
      <p:sp>
        <p:nvSpPr>
          <p:cNvPr id="146" name="Google Shape;146;p20"/>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152400" lvl="0" marL="342900" rtl="0" algn="l">
              <a:lnSpc>
                <a:spcPct val="100000"/>
              </a:lnSpc>
              <a:spcBef>
                <a:spcPts val="0"/>
              </a:spcBef>
              <a:spcAft>
                <a:spcPts val="0"/>
              </a:spcAft>
              <a:buClr>
                <a:schemeClr val="dk1"/>
              </a:buClr>
              <a:buSzPts val="2400"/>
              <a:buFont typeface="Arial"/>
              <a:buChar char="•"/>
            </a:pPr>
            <a:r>
              <a:rPr lang="en-US" sz="2400"/>
              <a:t> </a:t>
            </a:r>
            <a:r>
              <a:rPr lang="en-US" sz="2000"/>
              <a:t>Privacy Controls and Security Controls integrated into a single  worksheet</a:t>
            </a:r>
            <a:endParaRPr sz="2400"/>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pic>
        <p:nvPicPr>
          <p:cNvPr id="147" name="Google Shape;147;p20"/>
          <p:cNvPicPr preferRelativeResize="0"/>
          <p:nvPr/>
        </p:nvPicPr>
        <p:blipFill rotWithShape="1">
          <a:blip r:embed="rId3">
            <a:alphaModFix/>
          </a:blip>
          <a:srcRect b="0" l="0" r="0" t="0"/>
          <a:stretch/>
        </p:blipFill>
        <p:spPr>
          <a:xfrm>
            <a:off x="1790699" y="3581400"/>
            <a:ext cx="5486400" cy="21717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DOC Control Assessment Worksheets</a:t>
            </a:r>
            <a:endParaRPr b="1"/>
          </a:p>
        </p:txBody>
      </p:sp>
      <p:sp>
        <p:nvSpPr>
          <p:cNvPr id="154" name="Google Shape;154;p21"/>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0" lvl="0" marL="279400" rtl="0" algn="l">
              <a:lnSpc>
                <a:spcPct val="100000"/>
              </a:lnSpc>
              <a:spcBef>
                <a:spcPts val="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graphicFrame>
        <p:nvGraphicFramePr>
          <p:cNvPr id="155" name="Google Shape;155;p21"/>
          <p:cNvGraphicFramePr/>
          <p:nvPr/>
        </p:nvGraphicFramePr>
        <p:xfrm>
          <a:off x="228601" y="1600186"/>
          <a:ext cx="3000000" cy="3000000"/>
        </p:xfrm>
        <a:graphic>
          <a:graphicData uri="http://schemas.openxmlformats.org/drawingml/2006/table">
            <a:tbl>
              <a:tblPr>
                <a:noFill/>
                <a:tableStyleId>{52DB00BA-1C0E-4AEB-B5C7-E2DCBD03A76D}</a:tableStyleId>
              </a:tblPr>
              <a:tblGrid>
                <a:gridCol w="550775"/>
                <a:gridCol w="550775"/>
                <a:gridCol w="589425"/>
                <a:gridCol w="560450"/>
                <a:gridCol w="579775"/>
                <a:gridCol w="599100"/>
                <a:gridCol w="618425"/>
                <a:gridCol w="2048500"/>
                <a:gridCol w="2589600"/>
              </a:tblGrid>
              <a:tr h="328075">
                <a:tc gridSpan="3">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800-122 PII Confidentiality Impact Rating: </a:t>
                      </a:r>
                      <a:endParaRPr b="1" i="0" sz="600" u="none" cap="none" strike="noStrike">
                        <a:solidFill>
                          <a:srgbClr val="000000"/>
                        </a:solidFill>
                        <a:latin typeface="Calibri"/>
                        <a:ea typeface="Calibri"/>
                        <a:cs typeface="Calibri"/>
                        <a:sym typeface="Calibri"/>
                      </a:endParaRPr>
                    </a:p>
                  </a:txBody>
                  <a:tcPr marT="5175" marB="0" marR="5175" marL="5175" anchor="ctr"/>
                </a:tc>
                <a:tc hMerge="1"/>
                <a:tc hMerge="1"/>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High</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244150">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Control</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800-122 Control</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800-53 J Control</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Low</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Moderate</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High</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Mod to High Jump</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System Implementation</a:t>
                      </a:r>
                      <a:endParaRPr b="1"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Notes and Findings</a:t>
                      </a:r>
                      <a:endParaRPr b="1" i="0" sz="600" u="none" cap="none" strike="noStrike">
                        <a:solidFill>
                          <a:srgbClr val="000000"/>
                        </a:solidFill>
                        <a:latin typeface="Calibri"/>
                        <a:ea typeface="Calibri"/>
                        <a:cs typeface="Calibri"/>
                        <a:sym typeface="Calibri"/>
                      </a:endParaRPr>
                    </a:p>
                  </a:txBody>
                  <a:tcPr marT="5175" marB="0" marR="5175" marL="5175" anchor="ctr"/>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AC-1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AC-2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AC-2(8)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AC-2(9)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AC-2(13)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AC-3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AC-3(9)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AC-3(10)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AC-4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AC-4(8)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AC-4(15)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AC-4(17)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AC-4(18)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AC-5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AC-6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220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AC-6(1)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89417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AC-6(2)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Implemented - Risk Accepted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This FISMA System’s use cases with escalated privilege do not comprehensively meet the control objective due to technical limitations with native vendor authentication solutions, which have been documented within an AOR ratified by the System Owner, NOAA IT Security Officer and Authorization Official.  </a:t>
                      </a:r>
                      <a:endParaRPr b="0" i="0" sz="600" u="none" cap="none" strike="noStrike">
                        <a:solidFill>
                          <a:srgbClr val="000000"/>
                        </a:solidFill>
                        <a:latin typeface="Calibri"/>
                        <a:ea typeface="Calibri"/>
                        <a:cs typeface="Calibri"/>
                        <a:sym typeface="Calibri"/>
                      </a:endParaRPr>
                    </a:p>
                  </a:txBody>
                  <a:tcPr marT="5175" marB="0" marR="5175" marL="5175" anchor="b"/>
                </a:tc>
              </a:tr>
              <a:tr h="16022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AC-6(3)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6022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AC-6(5)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6022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AC-6(7)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Applicable</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6022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AC-6(9)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16022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AC-6(10)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X</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Implemented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b"/>
                </a:tc>
              </a:tr>
              <a:tr h="732425">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AC-8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rPr lang="en-US" sz="600" u="none" cap="none" strike="noStrike"/>
                        <a:t>*</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ctr">
                        <a:lnSpc>
                          <a:spcPct val="100000"/>
                        </a:lnSpc>
                        <a:spcBef>
                          <a:spcPts val="0"/>
                        </a:spcBef>
                        <a:spcAft>
                          <a:spcPts val="0"/>
                        </a:spcAft>
                        <a:buClr>
                          <a:srgbClr val="000000"/>
                        </a:buClr>
                        <a:buSzPts val="600"/>
                        <a:buFont typeface="Arial"/>
                        <a:buNone/>
                      </a:pPr>
                      <a:r>
                        <a:t/>
                      </a:r>
                      <a:endParaRPr b="0" i="0" sz="600" u="none" cap="none" strike="noStrike">
                        <a:solidFill>
                          <a:srgbClr val="000000"/>
                        </a:solidFill>
                        <a:latin typeface="Calibri"/>
                        <a:ea typeface="Calibri"/>
                        <a:cs typeface="Calibri"/>
                        <a:sym typeface="Calibri"/>
                      </a:endParaRPr>
                    </a:p>
                  </a:txBody>
                  <a:tcPr marT="5175" marB="0" marR="5175" marL="5175" anchor="ctr"/>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Not Implemented - Risk Accepted</a:t>
                      </a:r>
                      <a:endParaRPr b="0" i="0" sz="600" u="none" cap="none" strike="noStrike">
                        <a:solidFill>
                          <a:srgbClr val="000000"/>
                        </a:solidFill>
                        <a:latin typeface="Calibri"/>
                        <a:ea typeface="Calibri"/>
                        <a:cs typeface="Calibri"/>
                        <a:sym typeface="Calibri"/>
                      </a:endParaRPr>
                    </a:p>
                  </a:txBody>
                  <a:tcPr marT="5175" marB="0" marR="5175" marL="5175" anchor="b"/>
                </a:tc>
                <a:tc>
                  <a:txBody>
                    <a:bodyPr/>
                    <a:lstStyle/>
                    <a:p>
                      <a:pPr indent="0" lvl="0" marL="0" marR="0" rtl="0" algn="l">
                        <a:lnSpc>
                          <a:spcPct val="100000"/>
                        </a:lnSpc>
                        <a:spcBef>
                          <a:spcPts val="0"/>
                        </a:spcBef>
                        <a:spcAft>
                          <a:spcPts val="0"/>
                        </a:spcAft>
                        <a:buClr>
                          <a:srgbClr val="000000"/>
                        </a:buClr>
                        <a:buSzPts val="600"/>
                        <a:buFont typeface="Arial"/>
                        <a:buNone/>
                      </a:pPr>
                      <a:r>
                        <a:rPr lang="en-US" sz="600" u="none" cap="none" strike="noStrike"/>
                        <a:t>This FISMA System’s assets are unable to comprehensively meet the control objective due to technical limitations as a result the System Owner, IT Security Officer and Authorizing Official have approved an AOR to supplement the compliance gap. </a:t>
                      </a:r>
                      <a:endParaRPr b="0" i="0" sz="600" u="none" cap="none" strike="noStrike">
                        <a:solidFill>
                          <a:srgbClr val="000000"/>
                        </a:solidFill>
                        <a:latin typeface="Calibri"/>
                        <a:ea typeface="Calibri"/>
                        <a:cs typeface="Calibri"/>
                        <a:sym typeface="Calibri"/>
                      </a:endParaRPr>
                    </a:p>
                  </a:txBody>
                  <a:tcPr marT="5175" marB="0" marR="5175" marL="5175" anchor="b"/>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2"/>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DOC Control Assessment Worksheets</a:t>
            </a:r>
            <a:endParaRPr b="1"/>
          </a:p>
        </p:txBody>
      </p:sp>
      <p:sp>
        <p:nvSpPr>
          <p:cNvPr id="162" name="Google Shape;162;p22"/>
          <p:cNvSpPr txBox="1"/>
          <p:nvPr>
            <p:ph idx="1" type="body"/>
          </p:nvPr>
        </p:nvSpPr>
        <p:spPr>
          <a:xfrm>
            <a:off x="457200" y="1752600"/>
            <a:ext cx="8305800" cy="4343399"/>
          </a:xfrm>
          <a:prstGeom prst="rect">
            <a:avLst/>
          </a:prstGeom>
          <a:noFill/>
          <a:ln>
            <a:noFill/>
          </a:ln>
        </p:spPr>
        <p:txBody>
          <a:bodyPr anchorCtr="0" anchor="t" bIns="91425" lIns="91425" spcFirstLastPara="1" rIns="91425" wrap="square" tIns="91425">
            <a:noAutofit/>
          </a:bodyPr>
          <a:lstStyle/>
          <a:p>
            <a:pPr indent="0" lvl="0" marL="279400" rtl="0" algn="l">
              <a:lnSpc>
                <a:spcPct val="100000"/>
              </a:lnSpc>
              <a:spcBef>
                <a:spcPts val="0"/>
              </a:spcBef>
              <a:spcAft>
                <a:spcPts val="0"/>
              </a:spcAft>
              <a:buSzPts val="3000"/>
              <a:buNone/>
            </a:pPr>
            <a:r>
              <a:rPr lang="en-US" sz="3000"/>
              <a:t>The structure of the CAW allows for:</a:t>
            </a:r>
            <a:endParaRPr/>
          </a:p>
          <a:p>
            <a:pPr indent="0" lvl="0" marL="279400" rtl="0" algn="l">
              <a:lnSpc>
                <a:spcPct val="100000"/>
              </a:lnSpc>
              <a:spcBef>
                <a:spcPts val="560"/>
              </a:spcBef>
              <a:spcAft>
                <a:spcPts val="0"/>
              </a:spcAft>
              <a:buSzPts val="1200"/>
              <a:buNone/>
            </a:pPr>
            <a:r>
              <a:t/>
            </a:r>
            <a:endParaRPr sz="1200"/>
          </a:p>
          <a:p>
            <a:pPr indent="0" lvl="0" marL="279400" rtl="0" algn="l">
              <a:lnSpc>
                <a:spcPct val="100000"/>
              </a:lnSpc>
              <a:spcBef>
                <a:spcPts val="560"/>
              </a:spcBef>
              <a:spcAft>
                <a:spcPts val="0"/>
              </a:spcAft>
              <a:buSzPts val="1200"/>
              <a:buNone/>
            </a:pPr>
            <a:r>
              <a:t/>
            </a:r>
            <a:endParaRPr sz="1200"/>
          </a:p>
          <a:p>
            <a:pPr indent="-152400" lvl="0" marL="342900" rtl="0" algn="l">
              <a:lnSpc>
                <a:spcPct val="100000"/>
              </a:lnSpc>
              <a:spcBef>
                <a:spcPts val="560"/>
              </a:spcBef>
              <a:spcAft>
                <a:spcPts val="0"/>
              </a:spcAft>
              <a:buClr>
                <a:schemeClr val="dk1"/>
              </a:buClr>
              <a:buSzPts val="2400"/>
              <a:buFont typeface="Arial"/>
              <a:buChar char="•"/>
            </a:pPr>
            <a:r>
              <a:rPr lang="en-US" sz="2400"/>
              <a:t> </a:t>
            </a:r>
            <a:r>
              <a:rPr lang="en-US" sz="2000"/>
              <a:t>An examination of how Security Control failures impact the Privacy of a system</a:t>
            </a:r>
            <a:endParaRPr/>
          </a:p>
          <a:p>
            <a:pPr indent="0" lvl="0" marL="279400" rtl="0" algn="l">
              <a:lnSpc>
                <a:spcPct val="100000"/>
              </a:lnSpc>
              <a:spcBef>
                <a:spcPts val="560"/>
              </a:spcBef>
              <a:spcAft>
                <a:spcPts val="0"/>
              </a:spcAft>
              <a:buSzPts val="1200"/>
              <a:buNone/>
            </a:pPr>
            <a:r>
              <a:t/>
            </a:r>
            <a:endParaRPr sz="1200"/>
          </a:p>
          <a:p>
            <a:pPr indent="-127000" lvl="0" marL="342900" rtl="0" algn="l">
              <a:lnSpc>
                <a:spcPct val="100000"/>
              </a:lnSpc>
              <a:spcBef>
                <a:spcPts val="560"/>
              </a:spcBef>
              <a:spcAft>
                <a:spcPts val="0"/>
              </a:spcAft>
              <a:buClr>
                <a:schemeClr val="dk1"/>
              </a:buClr>
              <a:buSzPts val="2000"/>
              <a:buFont typeface="Arial"/>
              <a:buChar char="•"/>
            </a:pPr>
            <a:r>
              <a:rPr lang="en-US" sz="2000"/>
              <a:t> A determination of how Privacy Control failures may impact the Security of a System</a:t>
            </a:r>
            <a:endParaRPr/>
          </a:p>
          <a:p>
            <a:pPr indent="0" lvl="0" marL="279400" rtl="0" algn="l">
              <a:lnSpc>
                <a:spcPct val="100000"/>
              </a:lnSpc>
              <a:spcBef>
                <a:spcPts val="560"/>
              </a:spcBef>
              <a:spcAft>
                <a:spcPts val="0"/>
              </a:spcAft>
              <a:buSzPts val="1200"/>
              <a:buNone/>
            </a:pPr>
            <a:r>
              <a:t/>
            </a:r>
            <a:endParaRPr sz="1200"/>
          </a:p>
          <a:p>
            <a:pPr indent="-127000" lvl="0" marL="342900" rtl="0" algn="l">
              <a:lnSpc>
                <a:spcPct val="100000"/>
              </a:lnSpc>
              <a:spcBef>
                <a:spcPts val="560"/>
              </a:spcBef>
              <a:spcAft>
                <a:spcPts val="0"/>
              </a:spcAft>
              <a:buClr>
                <a:schemeClr val="dk1"/>
              </a:buClr>
              <a:buSzPts val="2000"/>
              <a:buFont typeface="Arial"/>
              <a:buChar char="•"/>
            </a:pPr>
            <a:r>
              <a:rPr lang="en-US" sz="2000"/>
              <a:t> When Privacy overlay is necessary</a:t>
            </a:r>
            <a:endParaRPr/>
          </a:p>
          <a:p>
            <a:pPr indent="0" lvl="0" marL="279400" rtl="0" algn="l">
              <a:lnSpc>
                <a:spcPct val="100000"/>
              </a:lnSpc>
              <a:spcBef>
                <a:spcPts val="560"/>
              </a:spcBef>
              <a:spcAft>
                <a:spcPts val="0"/>
              </a:spcAft>
              <a:buSzPts val="2400"/>
              <a:buNone/>
            </a:pPr>
            <a:r>
              <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3"/>
          <p:cNvSpPr txBox="1"/>
          <p:nvPr>
            <p:ph type="title"/>
          </p:nvPr>
        </p:nvSpPr>
        <p:spPr>
          <a:xfrm>
            <a:off x="1447800" y="228600"/>
            <a:ext cx="6172199" cy="11430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lang="en-US" sz="3600">
                <a:solidFill>
                  <a:schemeClr val="dk1"/>
                </a:solidFill>
              </a:rPr>
              <a:t>The PIA Process</a:t>
            </a:r>
            <a:endParaRPr b="1"/>
          </a:p>
        </p:txBody>
      </p:sp>
      <p:sp>
        <p:nvSpPr>
          <p:cNvPr id="169" name="Google Shape;169;p23"/>
          <p:cNvSpPr txBox="1"/>
          <p:nvPr>
            <p:ph idx="1" type="body"/>
          </p:nvPr>
        </p:nvSpPr>
        <p:spPr>
          <a:xfrm>
            <a:off x="457200" y="1752601"/>
            <a:ext cx="4419600" cy="2286000"/>
          </a:xfrm>
          <a:prstGeom prst="rect">
            <a:avLst/>
          </a:prstGeom>
          <a:noFill/>
          <a:ln>
            <a:noFill/>
          </a:ln>
        </p:spPr>
        <p:txBody>
          <a:bodyPr anchorCtr="0" anchor="t" bIns="91425" lIns="91425" spcFirstLastPara="1" rIns="91425" wrap="square" tIns="91425">
            <a:noAutofit/>
          </a:bodyPr>
          <a:lstStyle/>
          <a:p>
            <a:pPr indent="0" lvl="0" marL="279400" rtl="0" algn="l">
              <a:lnSpc>
                <a:spcPct val="100000"/>
              </a:lnSpc>
              <a:spcBef>
                <a:spcPts val="0"/>
              </a:spcBef>
              <a:spcAft>
                <a:spcPts val="0"/>
              </a:spcAft>
              <a:buSzPts val="2400"/>
              <a:buNone/>
            </a:pPr>
            <a:r>
              <a:t/>
            </a:r>
            <a:endParaRPr sz="2400"/>
          </a:p>
          <a:p>
            <a:pPr indent="-127000" lvl="0" marL="342900" rtl="0" algn="l">
              <a:lnSpc>
                <a:spcPct val="100000"/>
              </a:lnSpc>
              <a:spcBef>
                <a:spcPts val="560"/>
              </a:spcBef>
              <a:spcAft>
                <a:spcPts val="0"/>
              </a:spcAft>
              <a:buClr>
                <a:schemeClr val="dk1"/>
              </a:buClr>
              <a:buSzPts val="2000"/>
              <a:buFont typeface="Arial"/>
              <a:buChar char="•"/>
            </a:pPr>
            <a:r>
              <a:rPr lang="en-US" sz="2000"/>
              <a:t> Section 208 of the E-Government Act of 2002</a:t>
            </a:r>
            <a:endParaRPr/>
          </a:p>
          <a:p>
            <a:pPr indent="0" lvl="0" marL="342900" rtl="0" algn="l">
              <a:lnSpc>
                <a:spcPct val="100000"/>
              </a:lnSpc>
              <a:spcBef>
                <a:spcPts val="560"/>
              </a:spcBef>
              <a:spcAft>
                <a:spcPts val="0"/>
              </a:spcAft>
              <a:buClr>
                <a:schemeClr val="dk1"/>
              </a:buClr>
              <a:buSzPts val="2000"/>
              <a:buFont typeface="Arial"/>
              <a:buNone/>
            </a:pPr>
            <a:r>
              <a:t/>
            </a:r>
            <a:endParaRPr sz="2000"/>
          </a:p>
          <a:p>
            <a:pPr indent="-127000" lvl="0" marL="342900" rtl="0" algn="l">
              <a:lnSpc>
                <a:spcPct val="100000"/>
              </a:lnSpc>
              <a:spcBef>
                <a:spcPts val="560"/>
              </a:spcBef>
              <a:spcAft>
                <a:spcPts val="0"/>
              </a:spcAft>
              <a:buClr>
                <a:schemeClr val="dk1"/>
              </a:buClr>
              <a:buSzPts val="2000"/>
              <a:buFont typeface="Arial"/>
              <a:buChar char="•"/>
            </a:pPr>
            <a:r>
              <a:rPr lang="en-US" sz="2000"/>
              <a:t> OMB Circular A-130</a:t>
            </a:r>
            <a:endParaRPr/>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a:p>
            <a:pPr indent="0" lvl="0" marL="279400" rtl="0" algn="l">
              <a:lnSpc>
                <a:spcPct val="100000"/>
              </a:lnSpc>
              <a:spcBef>
                <a:spcPts val="560"/>
              </a:spcBef>
              <a:spcAft>
                <a:spcPts val="0"/>
              </a:spcAft>
              <a:buSzPts val="2400"/>
              <a:buNone/>
            </a:pPr>
            <a:r>
              <a:t/>
            </a:r>
            <a:endParaRPr sz="2400"/>
          </a:p>
        </p:txBody>
      </p:sp>
      <p:pic>
        <p:nvPicPr>
          <p:cNvPr id="170" name="Google Shape;170;p23"/>
          <p:cNvPicPr preferRelativeResize="0"/>
          <p:nvPr/>
        </p:nvPicPr>
        <p:blipFill rotWithShape="1">
          <a:blip r:embed="rId3">
            <a:alphaModFix/>
          </a:blip>
          <a:srcRect b="0" l="0" r="0" t="0"/>
          <a:stretch/>
        </p:blipFill>
        <p:spPr>
          <a:xfrm>
            <a:off x="4876800" y="1789176"/>
            <a:ext cx="3810000" cy="4931725"/>
          </a:xfrm>
          <a:prstGeom prst="rect">
            <a:avLst/>
          </a:prstGeom>
          <a:noFill/>
          <a:ln>
            <a:noFill/>
          </a:ln>
        </p:spPr>
      </p:pic>
      <p:pic>
        <p:nvPicPr>
          <p:cNvPr descr="Image result for omb circular a-130" id="171" name="Google Shape;171;p23"/>
          <p:cNvPicPr preferRelativeResize="0"/>
          <p:nvPr/>
        </p:nvPicPr>
        <p:blipFill rotWithShape="1">
          <a:blip r:embed="rId4">
            <a:alphaModFix/>
          </a:blip>
          <a:srcRect b="0" l="0" r="0" t="0"/>
          <a:stretch/>
        </p:blipFill>
        <p:spPr>
          <a:xfrm>
            <a:off x="990600" y="4191000"/>
            <a:ext cx="2514597" cy="167639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