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
  </p:notesMasterIdLst>
  <p:sldIdLst>
    <p:sldId id="256" r:id="rId2"/>
    <p:sldId id="257" r:id="rId3"/>
    <p:sldId id="258" r:id="rId4"/>
    <p:sldId id="260" r:id="rId5"/>
  </p:sldIdLst>
  <p:sldSz cx="9144000" cy="6858000" type="screen4x3"/>
  <p:notesSz cx="7010400" cy="9236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648" y="78"/>
      </p:cViewPr>
      <p:guideLst>
        <p:guide orient="horz" pos="2112"/>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0266" cy="462118"/>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132" y="0"/>
            <a:ext cx="3040266" cy="462118"/>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95387" y="692150"/>
            <a:ext cx="4619625" cy="3463924"/>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934720" y="4387767"/>
            <a:ext cx="5140958" cy="4155919"/>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773957"/>
            <a:ext cx="3040266" cy="462118"/>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132" y="8773957"/>
            <a:ext cx="3040266" cy="462118"/>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89" name="Google Shape;89;p1:notes"/>
          <p:cNvSpPr txBox="1">
            <a:spLocks noGrp="1"/>
          </p:cNvSpPr>
          <p:nvPr>
            <p:ph type="body" idx="1"/>
          </p:nvPr>
        </p:nvSpPr>
        <p:spPr>
          <a:xfrm>
            <a:off x="934720" y="4387767"/>
            <a:ext cx="5140958" cy="415591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SzPts val="1400"/>
              <a:buNone/>
            </a:pPr>
            <a:endParaRPr/>
          </a:p>
        </p:txBody>
      </p:sp>
      <p:sp>
        <p:nvSpPr>
          <p:cNvPr id="90" name="Google Shape;90;p1:notes"/>
          <p:cNvSpPr txBox="1">
            <a:spLocks noGrp="1"/>
          </p:cNvSpPr>
          <p:nvPr>
            <p:ph type="sldNum" idx="12"/>
          </p:nvPr>
        </p:nvSpPr>
        <p:spPr>
          <a:xfrm>
            <a:off x="3970132" y="8773957"/>
            <a:ext cx="3040266" cy="462118"/>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97" name="Google Shape;97;p3:notes"/>
          <p:cNvSpPr txBox="1">
            <a:spLocks noGrp="1"/>
          </p:cNvSpPr>
          <p:nvPr>
            <p:ph type="body" idx="1"/>
          </p:nvPr>
        </p:nvSpPr>
        <p:spPr>
          <a:xfrm>
            <a:off x="934720" y="4387767"/>
            <a:ext cx="5140958" cy="415591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SzPts val="1400"/>
              <a:buNone/>
            </a:pPr>
            <a:endParaRPr/>
          </a:p>
        </p:txBody>
      </p:sp>
      <p:sp>
        <p:nvSpPr>
          <p:cNvPr id="98" name="Google Shape;98;p3:notes"/>
          <p:cNvSpPr txBox="1">
            <a:spLocks noGrp="1"/>
          </p:cNvSpPr>
          <p:nvPr>
            <p:ph type="sldNum" idx="12"/>
          </p:nvPr>
        </p:nvSpPr>
        <p:spPr>
          <a:xfrm>
            <a:off x="3970132" y="8773957"/>
            <a:ext cx="3040266" cy="462118"/>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11" name="Google Shape;111;p4:notes"/>
          <p:cNvSpPr txBox="1">
            <a:spLocks noGrp="1"/>
          </p:cNvSpPr>
          <p:nvPr>
            <p:ph type="body" idx="1"/>
          </p:nvPr>
        </p:nvSpPr>
        <p:spPr>
          <a:xfrm>
            <a:off x="934720" y="4387767"/>
            <a:ext cx="5140958" cy="415591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SzPts val="1400"/>
              <a:buNone/>
            </a:pPr>
            <a:endParaRPr/>
          </a:p>
        </p:txBody>
      </p:sp>
      <p:sp>
        <p:nvSpPr>
          <p:cNvPr id="112" name="Google Shape;112;p4:notes"/>
          <p:cNvSpPr txBox="1">
            <a:spLocks noGrp="1"/>
          </p:cNvSpPr>
          <p:nvPr>
            <p:ph type="sldNum" idx="12"/>
          </p:nvPr>
        </p:nvSpPr>
        <p:spPr>
          <a:xfrm>
            <a:off x="3970132" y="8773957"/>
            <a:ext cx="3040266" cy="462118"/>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934720" y="4387767"/>
            <a:ext cx="5140958" cy="4155919"/>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118" name="Google Shape;118;p5: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19"/>
        <p:cNvGrpSpPr/>
        <p:nvPr/>
      </p:nvGrpSpPr>
      <p:grpSpPr>
        <a:xfrm>
          <a:off x="0" y="0"/>
          <a:ext cx="0" cy="0"/>
          <a:chOff x="0" y="0"/>
          <a:chExt cx="0" cy="0"/>
        </a:xfrm>
      </p:grpSpPr>
      <p:sp>
        <p:nvSpPr>
          <p:cNvPr id="20" name="Google Shape;20;p2"/>
          <p:cNvSpPr txBox="1">
            <a:spLocks noGrp="1"/>
          </p:cNvSpPr>
          <p:nvPr>
            <p:ph type="title"/>
          </p:nvPr>
        </p:nvSpPr>
        <p:spPr>
          <a:xfrm>
            <a:off x="1447800" y="228600"/>
            <a:ext cx="6172199" cy="1143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body" idx="1"/>
          </p:nvPr>
        </p:nvSpPr>
        <p:spPr>
          <a:xfrm>
            <a:off x="685800" y="1676400"/>
            <a:ext cx="7772400" cy="4419599"/>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560"/>
              </a:spcBef>
              <a:spcAft>
                <a:spcPts val="0"/>
              </a:spcAft>
              <a:buClr>
                <a:schemeClr val="dk1"/>
              </a:buClr>
              <a:buSzPts val="1400"/>
              <a:buFont typeface="Arial"/>
              <a:buChar char="•"/>
              <a:defRPr/>
            </a:lvl1pPr>
            <a:lvl2pPr marL="914400" lvl="1" indent="-317500" algn="l">
              <a:lnSpc>
                <a:spcPct val="100000"/>
              </a:lnSpc>
              <a:spcBef>
                <a:spcPts val="480"/>
              </a:spcBef>
              <a:spcAft>
                <a:spcPts val="0"/>
              </a:spcAft>
              <a:buClr>
                <a:schemeClr val="dk1"/>
              </a:buClr>
              <a:buSzPts val="1400"/>
              <a:buFont typeface="Arial"/>
              <a:buChar char="•"/>
              <a:defRPr/>
            </a:lvl2pPr>
            <a:lvl3pPr marL="1371600" lvl="2" indent="-317500" algn="l">
              <a:lnSpc>
                <a:spcPct val="100000"/>
              </a:lnSpc>
              <a:spcBef>
                <a:spcPts val="400"/>
              </a:spcBef>
              <a:spcAft>
                <a:spcPts val="0"/>
              </a:spcAft>
              <a:buClr>
                <a:schemeClr val="dk1"/>
              </a:buClr>
              <a:buSzPts val="1400"/>
              <a:buFont typeface="Arial"/>
              <a:buChar char="•"/>
              <a:defRPr/>
            </a:lvl3pPr>
            <a:lvl4pPr marL="1828800" lvl="3" indent="-317500" algn="l">
              <a:lnSpc>
                <a:spcPct val="100000"/>
              </a:lnSpc>
              <a:spcBef>
                <a:spcPts val="400"/>
              </a:spcBef>
              <a:spcAft>
                <a:spcPts val="0"/>
              </a:spcAft>
              <a:buClr>
                <a:schemeClr val="dk1"/>
              </a:buClr>
              <a:buSzPts val="1400"/>
              <a:buFont typeface="Arial"/>
              <a:buChar char="•"/>
              <a:defRPr/>
            </a:lvl4pPr>
            <a:lvl5pPr marL="2286000" lvl="4" indent="-317500" algn="l">
              <a:lnSpc>
                <a:spcPct val="100000"/>
              </a:lnSpc>
              <a:spcBef>
                <a:spcPts val="400"/>
              </a:spcBef>
              <a:spcAft>
                <a:spcPts val="0"/>
              </a:spcAft>
              <a:buClr>
                <a:schemeClr val="dk1"/>
              </a:buClr>
              <a:buSzPts val="1400"/>
              <a:buFont typeface="Arial"/>
              <a:buChar char="•"/>
              <a:defRPr/>
            </a:lvl5pPr>
            <a:lvl6pPr marL="2743200" lvl="5" indent="-317500" algn="l">
              <a:lnSpc>
                <a:spcPct val="100000"/>
              </a:lnSpc>
              <a:spcBef>
                <a:spcPts val="400"/>
              </a:spcBef>
              <a:spcAft>
                <a:spcPts val="0"/>
              </a:spcAft>
              <a:buClr>
                <a:schemeClr val="dk1"/>
              </a:buClr>
              <a:buSzPts val="1400"/>
              <a:buFont typeface="Arial"/>
              <a:buChar char="•"/>
              <a:defRPr/>
            </a:lvl6pPr>
            <a:lvl7pPr marL="3200400" lvl="6" indent="-317500" algn="l">
              <a:lnSpc>
                <a:spcPct val="100000"/>
              </a:lnSpc>
              <a:spcBef>
                <a:spcPts val="400"/>
              </a:spcBef>
              <a:spcAft>
                <a:spcPts val="0"/>
              </a:spcAft>
              <a:buClr>
                <a:schemeClr val="dk1"/>
              </a:buClr>
              <a:buSzPts val="1400"/>
              <a:buFont typeface="Arial"/>
              <a:buChar char="•"/>
              <a:defRPr/>
            </a:lvl7pPr>
            <a:lvl8pPr marL="3657600" lvl="7" indent="-317500" algn="l">
              <a:lnSpc>
                <a:spcPct val="100000"/>
              </a:lnSpc>
              <a:spcBef>
                <a:spcPts val="400"/>
              </a:spcBef>
              <a:spcAft>
                <a:spcPts val="0"/>
              </a:spcAft>
              <a:buClr>
                <a:schemeClr val="dk1"/>
              </a:buClr>
              <a:buSzPts val="1400"/>
              <a:buFont typeface="Arial"/>
              <a:buChar char="•"/>
              <a:defRPr/>
            </a:lvl8pPr>
            <a:lvl9pPr marL="4114800" lvl="8" indent="-317500" algn="l">
              <a:lnSpc>
                <a:spcPct val="100000"/>
              </a:lnSpc>
              <a:spcBef>
                <a:spcPts val="400"/>
              </a:spcBef>
              <a:spcAft>
                <a:spcPts val="0"/>
              </a:spcAft>
              <a:buClr>
                <a:schemeClr val="dk1"/>
              </a:buClr>
              <a:buSzPts val="1400"/>
              <a:buFont typeface="Arial"/>
              <a:buChar char="•"/>
              <a:defRPr/>
            </a:lvl9pPr>
          </a:lstStyle>
          <a:p>
            <a:endParaRPr/>
          </a:p>
        </p:txBody>
      </p:sp>
      <p:sp>
        <p:nvSpPr>
          <p:cNvPr id="22" name="Google Shape;22;p2"/>
          <p:cNvSpPr txBox="1">
            <a:spLocks noGrp="1"/>
          </p:cNvSpPr>
          <p:nvPr>
            <p:ph type="dt" idx="10"/>
          </p:nvPr>
        </p:nvSpPr>
        <p:spPr>
          <a:xfrm>
            <a:off x="762000" y="6248400"/>
            <a:ext cx="1904999" cy="457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a:lvl1pPr>
            <a:lvl2pPr marR="0" lvl="1" algn="l">
              <a:lnSpc>
                <a:spcPct val="100000"/>
              </a:lnSpc>
              <a:spcBef>
                <a:spcPts val="0"/>
              </a:spcBef>
              <a:spcAft>
                <a:spcPts val="0"/>
              </a:spcAft>
              <a:buClr>
                <a:schemeClr val="dk1"/>
              </a:buClr>
              <a:buSzPts val="1400"/>
              <a:buFont typeface="Arial"/>
              <a:buNone/>
              <a:defRPr/>
            </a:lvl2pPr>
            <a:lvl3pPr marR="0" lvl="2" algn="l">
              <a:lnSpc>
                <a:spcPct val="100000"/>
              </a:lnSpc>
              <a:spcBef>
                <a:spcPts val="0"/>
              </a:spcBef>
              <a:spcAft>
                <a:spcPts val="0"/>
              </a:spcAft>
              <a:buClr>
                <a:schemeClr val="dk1"/>
              </a:buClr>
              <a:buSzPts val="1400"/>
              <a:buFont typeface="Arial"/>
              <a:buNone/>
              <a:defRPr/>
            </a:lvl3pPr>
            <a:lvl4pPr marR="0" lvl="3" algn="l">
              <a:lnSpc>
                <a:spcPct val="100000"/>
              </a:lnSpc>
              <a:spcBef>
                <a:spcPts val="0"/>
              </a:spcBef>
              <a:spcAft>
                <a:spcPts val="0"/>
              </a:spcAft>
              <a:buClr>
                <a:schemeClr val="dk1"/>
              </a:buClr>
              <a:buSzPts val="1400"/>
              <a:buFont typeface="Arial"/>
              <a:buNone/>
              <a:defRPr/>
            </a:lvl4pPr>
            <a:lvl5pPr marR="0" lvl="4" algn="l">
              <a:lnSpc>
                <a:spcPct val="100000"/>
              </a:lnSpc>
              <a:spcBef>
                <a:spcPts val="0"/>
              </a:spcBef>
              <a:spcAft>
                <a:spcPts val="0"/>
              </a:spcAft>
              <a:buClr>
                <a:schemeClr val="dk1"/>
              </a:buClr>
              <a:buSzPts val="1400"/>
              <a:buFont typeface="Arial"/>
              <a:buNone/>
              <a:defRPr/>
            </a:lvl5pPr>
            <a:lvl6pPr marR="0" lvl="5" algn="l">
              <a:lnSpc>
                <a:spcPct val="100000"/>
              </a:lnSpc>
              <a:spcBef>
                <a:spcPts val="0"/>
              </a:spcBef>
              <a:spcAft>
                <a:spcPts val="0"/>
              </a:spcAft>
              <a:buClr>
                <a:schemeClr val="dk1"/>
              </a:buClr>
              <a:buSzPts val="1400"/>
              <a:buFont typeface="Arial"/>
              <a:buNone/>
              <a:defRPr/>
            </a:lvl6pPr>
            <a:lvl7pPr marR="0" lvl="6" algn="l">
              <a:lnSpc>
                <a:spcPct val="100000"/>
              </a:lnSpc>
              <a:spcBef>
                <a:spcPts val="0"/>
              </a:spcBef>
              <a:spcAft>
                <a:spcPts val="0"/>
              </a:spcAft>
              <a:buClr>
                <a:schemeClr val="dk1"/>
              </a:buClr>
              <a:buSzPts val="1400"/>
              <a:buFont typeface="Arial"/>
              <a:buNone/>
              <a:defRPr/>
            </a:lvl7pPr>
            <a:lvl8pPr marR="0" lvl="7" algn="l">
              <a:lnSpc>
                <a:spcPct val="100000"/>
              </a:lnSpc>
              <a:spcBef>
                <a:spcPts val="0"/>
              </a:spcBef>
              <a:spcAft>
                <a:spcPts val="0"/>
              </a:spcAft>
              <a:buClr>
                <a:schemeClr val="dk1"/>
              </a:buClr>
              <a:buSzPts val="1400"/>
              <a:buFont typeface="Arial"/>
              <a:buNone/>
              <a:defRPr/>
            </a:lvl8pPr>
            <a:lvl9pPr marR="0" lvl="8" algn="l">
              <a:lnSpc>
                <a:spcPct val="100000"/>
              </a:lnSpc>
              <a:spcBef>
                <a:spcPts val="0"/>
              </a:spcBef>
              <a:spcAft>
                <a:spcPts val="0"/>
              </a:spcAft>
              <a:buClr>
                <a:schemeClr val="dk1"/>
              </a:buClr>
              <a:buSzPts val="1400"/>
              <a:buFont typeface="Arial"/>
              <a:buNone/>
              <a:defRPr/>
            </a:lvl9pPr>
          </a:lstStyle>
          <a:p>
            <a:endParaRPr/>
          </a:p>
        </p:txBody>
      </p:sp>
      <p:sp>
        <p:nvSpPr>
          <p:cNvPr id="23" name="Google Shape;23;p2"/>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1"/>
              </a:buClr>
              <a:buSzPts val="1400"/>
              <a:buFont typeface="Arial"/>
              <a:buNone/>
              <a:defRPr/>
            </a:lvl1pPr>
            <a:lvl2pPr marR="0" lvl="1" algn="l">
              <a:lnSpc>
                <a:spcPct val="100000"/>
              </a:lnSpc>
              <a:spcBef>
                <a:spcPts val="0"/>
              </a:spcBef>
              <a:spcAft>
                <a:spcPts val="0"/>
              </a:spcAft>
              <a:buClr>
                <a:schemeClr val="dk1"/>
              </a:buClr>
              <a:buSzPts val="1400"/>
              <a:buFont typeface="Arial"/>
              <a:buNone/>
              <a:defRPr/>
            </a:lvl2pPr>
            <a:lvl3pPr marR="0" lvl="2" algn="l">
              <a:lnSpc>
                <a:spcPct val="100000"/>
              </a:lnSpc>
              <a:spcBef>
                <a:spcPts val="0"/>
              </a:spcBef>
              <a:spcAft>
                <a:spcPts val="0"/>
              </a:spcAft>
              <a:buClr>
                <a:schemeClr val="dk1"/>
              </a:buClr>
              <a:buSzPts val="1400"/>
              <a:buFont typeface="Arial"/>
              <a:buNone/>
              <a:defRPr/>
            </a:lvl3pPr>
            <a:lvl4pPr marR="0" lvl="3" algn="l">
              <a:lnSpc>
                <a:spcPct val="100000"/>
              </a:lnSpc>
              <a:spcBef>
                <a:spcPts val="0"/>
              </a:spcBef>
              <a:spcAft>
                <a:spcPts val="0"/>
              </a:spcAft>
              <a:buClr>
                <a:schemeClr val="dk1"/>
              </a:buClr>
              <a:buSzPts val="1400"/>
              <a:buFont typeface="Arial"/>
              <a:buNone/>
              <a:defRPr/>
            </a:lvl4pPr>
            <a:lvl5pPr marR="0" lvl="4" algn="l">
              <a:lnSpc>
                <a:spcPct val="100000"/>
              </a:lnSpc>
              <a:spcBef>
                <a:spcPts val="0"/>
              </a:spcBef>
              <a:spcAft>
                <a:spcPts val="0"/>
              </a:spcAft>
              <a:buClr>
                <a:schemeClr val="dk1"/>
              </a:buClr>
              <a:buSzPts val="1400"/>
              <a:buFont typeface="Arial"/>
              <a:buNone/>
              <a:defRPr/>
            </a:lvl5pPr>
            <a:lvl6pPr marR="0" lvl="5" algn="l">
              <a:lnSpc>
                <a:spcPct val="100000"/>
              </a:lnSpc>
              <a:spcBef>
                <a:spcPts val="0"/>
              </a:spcBef>
              <a:spcAft>
                <a:spcPts val="0"/>
              </a:spcAft>
              <a:buClr>
                <a:schemeClr val="dk1"/>
              </a:buClr>
              <a:buSzPts val="1400"/>
              <a:buFont typeface="Arial"/>
              <a:buNone/>
              <a:defRPr/>
            </a:lvl6pPr>
            <a:lvl7pPr marR="0" lvl="6" algn="l">
              <a:lnSpc>
                <a:spcPct val="100000"/>
              </a:lnSpc>
              <a:spcBef>
                <a:spcPts val="0"/>
              </a:spcBef>
              <a:spcAft>
                <a:spcPts val="0"/>
              </a:spcAft>
              <a:buClr>
                <a:schemeClr val="dk1"/>
              </a:buClr>
              <a:buSzPts val="1400"/>
              <a:buFont typeface="Arial"/>
              <a:buNone/>
              <a:defRPr/>
            </a:lvl7pPr>
            <a:lvl8pPr marR="0" lvl="7" algn="l">
              <a:lnSpc>
                <a:spcPct val="100000"/>
              </a:lnSpc>
              <a:spcBef>
                <a:spcPts val="0"/>
              </a:spcBef>
              <a:spcAft>
                <a:spcPts val="0"/>
              </a:spcAft>
              <a:buClr>
                <a:schemeClr val="dk1"/>
              </a:buClr>
              <a:buSzPts val="1400"/>
              <a:buFont typeface="Arial"/>
              <a:buNone/>
              <a:defRPr/>
            </a:lvl8pPr>
            <a:lvl9pPr marR="0" lvl="8" algn="l">
              <a:lnSpc>
                <a:spcPct val="100000"/>
              </a:lnSpc>
              <a:spcBef>
                <a:spcPts val="0"/>
              </a:spcBef>
              <a:spcAft>
                <a:spcPts val="0"/>
              </a:spcAft>
              <a:buClr>
                <a:schemeClr val="dk1"/>
              </a:buClr>
              <a:buSzPts val="1400"/>
              <a:buFont typeface="Arial"/>
              <a:buNone/>
              <a:defRPr/>
            </a:lvl9pPr>
          </a:lstStyle>
          <a:p>
            <a:endParaRPr/>
          </a:p>
        </p:txBody>
      </p:sp>
      <p:sp>
        <p:nvSpPr>
          <p:cNvPr id="24" name="Google Shape;24;p2"/>
          <p:cNvSpPr txBox="1">
            <a:spLocks noGrp="1"/>
          </p:cNvSpPr>
          <p:nvPr>
            <p:ph type="sldNum" idx="12"/>
          </p:nvPr>
        </p:nvSpPr>
        <p:spPr>
          <a:xfrm>
            <a:off x="7086600" y="6248400"/>
            <a:ext cx="1904999" cy="4572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BJECT_ONLY" type="objOnly">
  <p:cSld name="OBJECT_ONLY">
    <p:spTree>
      <p:nvGrpSpPr>
        <p:cNvPr id="1" name="Shape 77"/>
        <p:cNvGrpSpPr/>
        <p:nvPr/>
      </p:nvGrpSpPr>
      <p:grpSpPr>
        <a:xfrm>
          <a:off x="0" y="0"/>
          <a:ext cx="0" cy="0"/>
          <a:chOff x="0" y="0"/>
          <a:chExt cx="0" cy="0"/>
        </a:xfrm>
      </p:grpSpPr>
      <p:sp>
        <p:nvSpPr>
          <p:cNvPr id="78" name="Google Shape;78;p11"/>
          <p:cNvSpPr txBox="1">
            <a:spLocks noGrp="1"/>
          </p:cNvSpPr>
          <p:nvPr>
            <p:ph type="body" idx="1"/>
          </p:nvPr>
        </p:nvSpPr>
        <p:spPr>
          <a:xfrm>
            <a:off x="685800" y="228600"/>
            <a:ext cx="7772400" cy="5867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560"/>
              </a:spcBef>
              <a:spcAft>
                <a:spcPts val="0"/>
              </a:spcAft>
              <a:buClr>
                <a:schemeClr val="dk1"/>
              </a:buClr>
              <a:buSzPts val="1400"/>
              <a:buFont typeface="Arial"/>
              <a:buChar char="•"/>
              <a:defRPr/>
            </a:lvl1pPr>
            <a:lvl2pPr marL="914400" lvl="1" indent="-317500" algn="l">
              <a:lnSpc>
                <a:spcPct val="100000"/>
              </a:lnSpc>
              <a:spcBef>
                <a:spcPts val="480"/>
              </a:spcBef>
              <a:spcAft>
                <a:spcPts val="0"/>
              </a:spcAft>
              <a:buClr>
                <a:schemeClr val="dk1"/>
              </a:buClr>
              <a:buSzPts val="1400"/>
              <a:buFont typeface="Arial"/>
              <a:buChar char="•"/>
              <a:defRPr/>
            </a:lvl2pPr>
            <a:lvl3pPr marL="1371600" lvl="2" indent="-317500" algn="l">
              <a:lnSpc>
                <a:spcPct val="100000"/>
              </a:lnSpc>
              <a:spcBef>
                <a:spcPts val="400"/>
              </a:spcBef>
              <a:spcAft>
                <a:spcPts val="0"/>
              </a:spcAft>
              <a:buClr>
                <a:schemeClr val="dk1"/>
              </a:buClr>
              <a:buSzPts val="1400"/>
              <a:buFont typeface="Arial"/>
              <a:buChar char="•"/>
              <a:defRPr/>
            </a:lvl3pPr>
            <a:lvl4pPr marL="1828800" lvl="3" indent="-317500" algn="l">
              <a:lnSpc>
                <a:spcPct val="100000"/>
              </a:lnSpc>
              <a:spcBef>
                <a:spcPts val="400"/>
              </a:spcBef>
              <a:spcAft>
                <a:spcPts val="0"/>
              </a:spcAft>
              <a:buClr>
                <a:schemeClr val="dk1"/>
              </a:buClr>
              <a:buSzPts val="1400"/>
              <a:buFont typeface="Arial"/>
              <a:buChar char="•"/>
              <a:defRPr/>
            </a:lvl4pPr>
            <a:lvl5pPr marL="2286000" lvl="4" indent="-317500" algn="l">
              <a:lnSpc>
                <a:spcPct val="100000"/>
              </a:lnSpc>
              <a:spcBef>
                <a:spcPts val="400"/>
              </a:spcBef>
              <a:spcAft>
                <a:spcPts val="0"/>
              </a:spcAft>
              <a:buClr>
                <a:schemeClr val="dk1"/>
              </a:buClr>
              <a:buSzPts val="1400"/>
              <a:buFont typeface="Arial"/>
              <a:buChar char="•"/>
              <a:defRPr/>
            </a:lvl5pPr>
            <a:lvl6pPr marL="2743200" lvl="5" indent="-317500" algn="l">
              <a:lnSpc>
                <a:spcPct val="100000"/>
              </a:lnSpc>
              <a:spcBef>
                <a:spcPts val="400"/>
              </a:spcBef>
              <a:spcAft>
                <a:spcPts val="0"/>
              </a:spcAft>
              <a:buClr>
                <a:schemeClr val="dk1"/>
              </a:buClr>
              <a:buSzPts val="1400"/>
              <a:buFont typeface="Arial"/>
              <a:buChar char="•"/>
              <a:defRPr/>
            </a:lvl6pPr>
            <a:lvl7pPr marL="3200400" lvl="6" indent="-317500" algn="l">
              <a:lnSpc>
                <a:spcPct val="100000"/>
              </a:lnSpc>
              <a:spcBef>
                <a:spcPts val="400"/>
              </a:spcBef>
              <a:spcAft>
                <a:spcPts val="0"/>
              </a:spcAft>
              <a:buClr>
                <a:schemeClr val="dk1"/>
              </a:buClr>
              <a:buSzPts val="1400"/>
              <a:buFont typeface="Arial"/>
              <a:buChar char="•"/>
              <a:defRPr/>
            </a:lvl7pPr>
            <a:lvl8pPr marL="3657600" lvl="7" indent="-317500" algn="l">
              <a:lnSpc>
                <a:spcPct val="100000"/>
              </a:lnSpc>
              <a:spcBef>
                <a:spcPts val="400"/>
              </a:spcBef>
              <a:spcAft>
                <a:spcPts val="0"/>
              </a:spcAft>
              <a:buClr>
                <a:schemeClr val="dk1"/>
              </a:buClr>
              <a:buSzPts val="1400"/>
              <a:buFont typeface="Arial"/>
              <a:buChar char="•"/>
              <a:defRPr/>
            </a:lvl8pPr>
            <a:lvl9pPr marL="4114800" lvl="8" indent="-317500" algn="l">
              <a:lnSpc>
                <a:spcPct val="100000"/>
              </a:lnSpc>
              <a:spcBef>
                <a:spcPts val="400"/>
              </a:spcBef>
              <a:spcAft>
                <a:spcPts val="0"/>
              </a:spcAft>
              <a:buClr>
                <a:schemeClr val="dk1"/>
              </a:buClr>
              <a:buSzPts val="1400"/>
              <a:buFont typeface="Arial"/>
              <a:buChar char="•"/>
              <a:defRPr/>
            </a:lvl9pPr>
          </a:lstStyle>
          <a:p>
            <a:endParaRPr/>
          </a:p>
        </p:txBody>
      </p:sp>
      <p:sp>
        <p:nvSpPr>
          <p:cNvPr id="79" name="Google Shape;79;p11"/>
          <p:cNvSpPr txBox="1">
            <a:spLocks noGrp="1"/>
          </p:cNvSpPr>
          <p:nvPr>
            <p:ph type="dt" idx="10"/>
          </p:nvPr>
        </p:nvSpPr>
        <p:spPr>
          <a:xfrm>
            <a:off x="762000" y="6248400"/>
            <a:ext cx="1904999" cy="457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a:lvl1pPr>
            <a:lvl2pPr marR="0" lvl="1" algn="l">
              <a:lnSpc>
                <a:spcPct val="100000"/>
              </a:lnSpc>
              <a:spcBef>
                <a:spcPts val="0"/>
              </a:spcBef>
              <a:spcAft>
                <a:spcPts val="0"/>
              </a:spcAft>
              <a:buClr>
                <a:schemeClr val="dk1"/>
              </a:buClr>
              <a:buSzPts val="1400"/>
              <a:buFont typeface="Arial"/>
              <a:buNone/>
              <a:defRPr/>
            </a:lvl2pPr>
            <a:lvl3pPr marR="0" lvl="2" algn="l">
              <a:lnSpc>
                <a:spcPct val="100000"/>
              </a:lnSpc>
              <a:spcBef>
                <a:spcPts val="0"/>
              </a:spcBef>
              <a:spcAft>
                <a:spcPts val="0"/>
              </a:spcAft>
              <a:buClr>
                <a:schemeClr val="dk1"/>
              </a:buClr>
              <a:buSzPts val="1400"/>
              <a:buFont typeface="Arial"/>
              <a:buNone/>
              <a:defRPr/>
            </a:lvl3pPr>
            <a:lvl4pPr marR="0" lvl="3" algn="l">
              <a:lnSpc>
                <a:spcPct val="100000"/>
              </a:lnSpc>
              <a:spcBef>
                <a:spcPts val="0"/>
              </a:spcBef>
              <a:spcAft>
                <a:spcPts val="0"/>
              </a:spcAft>
              <a:buClr>
                <a:schemeClr val="dk1"/>
              </a:buClr>
              <a:buSzPts val="1400"/>
              <a:buFont typeface="Arial"/>
              <a:buNone/>
              <a:defRPr/>
            </a:lvl4pPr>
            <a:lvl5pPr marR="0" lvl="4" algn="l">
              <a:lnSpc>
                <a:spcPct val="100000"/>
              </a:lnSpc>
              <a:spcBef>
                <a:spcPts val="0"/>
              </a:spcBef>
              <a:spcAft>
                <a:spcPts val="0"/>
              </a:spcAft>
              <a:buClr>
                <a:schemeClr val="dk1"/>
              </a:buClr>
              <a:buSzPts val="1400"/>
              <a:buFont typeface="Arial"/>
              <a:buNone/>
              <a:defRPr/>
            </a:lvl5pPr>
            <a:lvl6pPr marR="0" lvl="5" algn="l">
              <a:lnSpc>
                <a:spcPct val="100000"/>
              </a:lnSpc>
              <a:spcBef>
                <a:spcPts val="0"/>
              </a:spcBef>
              <a:spcAft>
                <a:spcPts val="0"/>
              </a:spcAft>
              <a:buClr>
                <a:schemeClr val="dk1"/>
              </a:buClr>
              <a:buSzPts val="1400"/>
              <a:buFont typeface="Arial"/>
              <a:buNone/>
              <a:defRPr/>
            </a:lvl6pPr>
            <a:lvl7pPr marR="0" lvl="6" algn="l">
              <a:lnSpc>
                <a:spcPct val="100000"/>
              </a:lnSpc>
              <a:spcBef>
                <a:spcPts val="0"/>
              </a:spcBef>
              <a:spcAft>
                <a:spcPts val="0"/>
              </a:spcAft>
              <a:buClr>
                <a:schemeClr val="dk1"/>
              </a:buClr>
              <a:buSzPts val="1400"/>
              <a:buFont typeface="Arial"/>
              <a:buNone/>
              <a:defRPr/>
            </a:lvl7pPr>
            <a:lvl8pPr marR="0" lvl="7" algn="l">
              <a:lnSpc>
                <a:spcPct val="100000"/>
              </a:lnSpc>
              <a:spcBef>
                <a:spcPts val="0"/>
              </a:spcBef>
              <a:spcAft>
                <a:spcPts val="0"/>
              </a:spcAft>
              <a:buClr>
                <a:schemeClr val="dk1"/>
              </a:buClr>
              <a:buSzPts val="1400"/>
              <a:buFont typeface="Arial"/>
              <a:buNone/>
              <a:defRPr/>
            </a:lvl8pPr>
            <a:lvl9pPr marR="0" lvl="8" algn="l">
              <a:lnSpc>
                <a:spcPct val="100000"/>
              </a:lnSpc>
              <a:spcBef>
                <a:spcPts val="0"/>
              </a:spcBef>
              <a:spcAft>
                <a:spcPts val="0"/>
              </a:spcAft>
              <a:buClr>
                <a:schemeClr val="dk1"/>
              </a:buClr>
              <a:buSzPts val="1400"/>
              <a:buFont typeface="Arial"/>
              <a:buNone/>
              <a:defRPr/>
            </a:lvl9pPr>
          </a:lstStyle>
          <a:p>
            <a:endParaRPr/>
          </a:p>
        </p:txBody>
      </p:sp>
      <p:sp>
        <p:nvSpPr>
          <p:cNvPr id="80" name="Google Shape;80;p11"/>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1"/>
              </a:buClr>
              <a:buSzPts val="1400"/>
              <a:buFont typeface="Arial"/>
              <a:buNone/>
              <a:defRPr/>
            </a:lvl1pPr>
            <a:lvl2pPr marR="0" lvl="1" algn="l">
              <a:lnSpc>
                <a:spcPct val="100000"/>
              </a:lnSpc>
              <a:spcBef>
                <a:spcPts val="0"/>
              </a:spcBef>
              <a:spcAft>
                <a:spcPts val="0"/>
              </a:spcAft>
              <a:buClr>
                <a:schemeClr val="dk1"/>
              </a:buClr>
              <a:buSzPts val="1400"/>
              <a:buFont typeface="Arial"/>
              <a:buNone/>
              <a:defRPr/>
            </a:lvl2pPr>
            <a:lvl3pPr marR="0" lvl="2" algn="l">
              <a:lnSpc>
                <a:spcPct val="100000"/>
              </a:lnSpc>
              <a:spcBef>
                <a:spcPts val="0"/>
              </a:spcBef>
              <a:spcAft>
                <a:spcPts val="0"/>
              </a:spcAft>
              <a:buClr>
                <a:schemeClr val="dk1"/>
              </a:buClr>
              <a:buSzPts val="1400"/>
              <a:buFont typeface="Arial"/>
              <a:buNone/>
              <a:defRPr/>
            </a:lvl3pPr>
            <a:lvl4pPr marR="0" lvl="3" algn="l">
              <a:lnSpc>
                <a:spcPct val="100000"/>
              </a:lnSpc>
              <a:spcBef>
                <a:spcPts val="0"/>
              </a:spcBef>
              <a:spcAft>
                <a:spcPts val="0"/>
              </a:spcAft>
              <a:buClr>
                <a:schemeClr val="dk1"/>
              </a:buClr>
              <a:buSzPts val="1400"/>
              <a:buFont typeface="Arial"/>
              <a:buNone/>
              <a:defRPr/>
            </a:lvl4pPr>
            <a:lvl5pPr marR="0" lvl="4" algn="l">
              <a:lnSpc>
                <a:spcPct val="100000"/>
              </a:lnSpc>
              <a:spcBef>
                <a:spcPts val="0"/>
              </a:spcBef>
              <a:spcAft>
                <a:spcPts val="0"/>
              </a:spcAft>
              <a:buClr>
                <a:schemeClr val="dk1"/>
              </a:buClr>
              <a:buSzPts val="1400"/>
              <a:buFont typeface="Arial"/>
              <a:buNone/>
              <a:defRPr/>
            </a:lvl5pPr>
            <a:lvl6pPr marR="0" lvl="5" algn="l">
              <a:lnSpc>
                <a:spcPct val="100000"/>
              </a:lnSpc>
              <a:spcBef>
                <a:spcPts val="0"/>
              </a:spcBef>
              <a:spcAft>
                <a:spcPts val="0"/>
              </a:spcAft>
              <a:buClr>
                <a:schemeClr val="dk1"/>
              </a:buClr>
              <a:buSzPts val="1400"/>
              <a:buFont typeface="Arial"/>
              <a:buNone/>
              <a:defRPr/>
            </a:lvl6pPr>
            <a:lvl7pPr marR="0" lvl="6" algn="l">
              <a:lnSpc>
                <a:spcPct val="100000"/>
              </a:lnSpc>
              <a:spcBef>
                <a:spcPts val="0"/>
              </a:spcBef>
              <a:spcAft>
                <a:spcPts val="0"/>
              </a:spcAft>
              <a:buClr>
                <a:schemeClr val="dk1"/>
              </a:buClr>
              <a:buSzPts val="1400"/>
              <a:buFont typeface="Arial"/>
              <a:buNone/>
              <a:defRPr/>
            </a:lvl7pPr>
            <a:lvl8pPr marR="0" lvl="7" algn="l">
              <a:lnSpc>
                <a:spcPct val="100000"/>
              </a:lnSpc>
              <a:spcBef>
                <a:spcPts val="0"/>
              </a:spcBef>
              <a:spcAft>
                <a:spcPts val="0"/>
              </a:spcAft>
              <a:buClr>
                <a:schemeClr val="dk1"/>
              </a:buClr>
              <a:buSzPts val="1400"/>
              <a:buFont typeface="Arial"/>
              <a:buNone/>
              <a:defRPr/>
            </a:lvl8pPr>
            <a:lvl9pPr marR="0" lvl="8" algn="l">
              <a:lnSpc>
                <a:spcPct val="100000"/>
              </a:lnSpc>
              <a:spcBef>
                <a:spcPts val="0"/>
              </a:spcBef>
              <a:spcAft>
                <a:spcPts val="0"/>
              </a:spcAft>
              <a:buClr>
                <a:schemeClr val="dk1"/>
              </a:buClr>
              <a:buSzPts val="1400"/>
              <a:buFont typeface="Arial"/>
              <a:buNone/>
              <a:defRPr/>
            </a:lvl9pPr>
          </a:lstStyle>
          <a:p>
            <a:endParaRPr/>
          </a:p>
        </p:txBody>
      </p:sp>
      <p:sp>
        <p:nvSpPr>
          <p:cNvPr id="81" name="Google Shape;81;p11"/>
          <p:cNvSpPr txBox="1">
            <a:spLocks noGrp="1"/>
          </p:cNvSpPr>
          <p:nvPr>
            <p:ph type="sldNum" idx="12"/>
          </p:nvPr>
        </p:nvSpPr>
        <p:spPr>
          <a:xfrm>
            <a:off x="7086600" y="6248400"/>
            <a:ext cx="1904999" cy="4572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type="tbl">
  <p:cSld name="TABLE">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1447800" y="228600"/>
            <a:ext cx="6172199" cy="1143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2"/>
          <p:cNvSpPr txBox="1">
            <a:spLocks noGrp="1"/>
          </p:cNvSpPr>
          <p:nvPr>
            <p:ph type="dt" idx="10"/>
          </p:nvPr>
        </p:nvSpPr>
        <p:spPr>
          <a:xfrm>
            <a:off x="762000" y="6248400"/>
            <a:ext cx="1904999" cy="457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a:lvl1pPr>
            <a:lvl2pPr marR="0" lvl="1" algn="l">
              <a:lnSpc>
                <a:spcPct val="100000"/>
              </a:lnSpc>
              <a:spcBef>
                <a:spcPts val="0"/>
              </a:spcBef>
              <a:spcAft>
                <a:spcPts val="0"/>
              </a:spcAft>
              <a:buClr>
                <a:schemeClr val="dk1"/>
              </a:buClr>
              <a:buSzPts val="1400"/>
              <a:buFont typeface="Arial"/>
              <a:buNone/>
              <a:defRPr/>
            </a:lvl2pPr>
            <a:lvl3pPr marR="0" lvl="2" algn="l">
              <a:lnSpc>
                <a:spcPct val="100000"/>
              </a:lnSpc>
              <a:spcBef>
                <a:spcPts val="0"/>
              </a:spcBef>
              <a:spcAft>
                <a:spcPts val="0"/>
              </a:spcAft>
              <a:buClr>
                <a:schemeClr val="dk1"/>
              </a:buClr>
              <a:buSzPts val="1400"/>
              <a:buFont typeface="Arial"/>
              <a:buNone/>
              <a:defRPr/>
            </a:lvl3pPr>
            <a:lvl4pPr marR="0" lvl="3" algn="l">
              <a:lnSpc>
                <a:spcPct val="100000"/>
              </a:lnSpc>
              <a:spcBef>
                <a:spcPts val="0"/>
              </a:spcBef>
              <a:spcAft>
                <a:spcPts val="0"/>
              </a:spcAft>
              <a:buClr>
                <a:schemeClr val="dk1"/>
              </a:buClr>
              <a:buSzPts val="1400"/>
              <a:buFont typeface="Arial"/>
              <a:buNone/>
              <a:defRPr/>
            </a:lvl4pPr>
            <a:lvl5pPr marR="0" lvl="4" algn="l">
              <a:lnSpc>
                <a:spcPct val="100000"/>
              </a:lnSpc>
              <a:spcBef>
                <a:spcPts val="0"/>
              </a:spcBef>
              <a:spcAft>
                <a:spcPts val="0"/>
              </a:spcAft>
              <a:buClr>
                <a:schemeClr val="dk1"/>
              </a:buClr>
              <a:buSzPts val="1400"/>
              <a:buFont typeface="Arial"/>
              <a:buNone/>
              <a:defRPr/>
            </a:lvl5pPr>
            <a:lvl6pPr marR="0" lvl="5" algn="l">
              <a:lnSpc>
                <a:spcPct val="100000"/>
              </a:lnSpc>
              <a:spcBef>
                <a:spcPts val="0"/>
              </a:spcBef>
              <a:spcAft>
                <a:spcPts val="0"/>
              </a:spcAft>
              <a:buClr>
                <a:schemeClr val="dk1"/>
              </a:buClr>
              <a:buSzPts val="1400"/>
              <a:buFont typeface="Arial"/>
              <a:buNone/>
              <a:defRPr/>
            </a:lvl6pPr>
            <a:lvl7pPr marR="0" lvl="6" algn="l">
              <a:lnSpc>
                <a:spcPct val="100000"/>
              </a:lnSpc>
              <a:spcBef>
                <a:spcPts val="0"/>
              </a:spcBef>
              <a:spcAft>
                <a:spcPts val="0"/>
              </a:spcAft>
              <a:buClr>
                <a:schemeClr val="dk1"/>
              </a:buClr>
              <a:buSzPts val="1400"/>
              <a:buFont typeface="Arial"/>
              <a:buNone/>
              <a:defRPr/>
            </a:lvl7pPr>
            <a:lvl8pPr marR="0" lvl="7" algn="l">
              <a:lnSpc>
                <a:spcPct val="100000"/>
              </a:lnSpc>
              <a:spcBef>
                <a:spcPts val="0"/>
              </a:spcBef>
              <a:spcAft>
                <a:spcPts val="0"/>
              </a:spcAft>
              <a:buClr>
                <a:schemeClr val="dk1"/>
              </a:buClr>
              <a:buSzPts val="1400"/>
              <a:buFont typeface="Arial"/>
              <a:buNone/>
              <a:defRPr/>
            </a:lvl8pPr>
            <a:lvl9pPr marR="0" lvl="8" algn="l">
              <a:lnSpc>
                <a:spcPct val="100000"/>
              </a:lnSpc>
              <a:spcBef>
                <a:spcPts val="0"/>
              </a:spcBef>
              <a:spcAft>
                <a:spcPts val="0"/>
              </a:spcAft>
              <a:buClr>
                <a:schemeClr val="dk1"/>
              </a:buClr>
              <a:buSzPts val="1400"/>
              <a:buFont typeface="Arial"/>
              <a:buNone/>
              <a:defRPr/>
            </a:lvl9pPr>
          </a:lstStyle>
          <a:p>
            <a:endParaRPr/>
          </a:p>
        </p:txBody>
      </p:sp>
      <p:sp>
        <p:nvSpPr>
          <p:cNvPr id="85" name="Google Shape;85;p12"/>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1"/>
              </a:buClr>
              <a:buSzPts val="1400"/>
              <a:buFont typeface="Arial"/>
              <a:buNone/>
              <a:defRPr/>
            </a:lvl1pPr>
            <a:lvl2pPr marR="0" lvl="1" algn="l">
              <a:lnSpc>
                <a:spcPct val="100000"/>
              </a:lnSpc>
              <a:spcBef>
                <a:spcPts val="0"/>
              </a:spcBef>
              <a:spcAft>
                <a:spcPts val="0"/>
              </a:spcAft>
              <a:buClr>
                <a:schemeClr val="dk1"/>
              </a:buClr>
              <a:buSzPts val="1400"/>
              <a:buFont typeface="Arial"/>
              <a:buNone/>
              <a:defRPr/>
            </a:lvl2pPr>
            <a:lvl3pPr marR="0" lvl="2" algn="l">
              <a:lnSpc>
                <a:spcPct val="100000"/>
              </a:lnSpc>
              <a:spcBef>
                <a:spcPts val="0"/>
              </a:spcBef>
              <a:spcAft>
                <a:spcPts val="0"/>
              </a:spcAft>
              <a:buClr>
                <a:schemeClr val="dk1"/>
              </a:buClr>
              <a:buSzPts val="1400"/>
              <a:buFont typeface="Arial"/>
              <a:buNone/>
              <a:defRPr/>
            </a:lvl3pPr>
            <a:lvl4pPr marR="0" lvl="3" algn="l">
              <a:lnSpc>
                <a:spcPct val="100000"/>
              </a:lnSpc>
              <a:spcBef>
                <a:spcPts val="0"/>
              </a:spcBef>
              <a:spcAft>
                <a:spcPts val="0"/>
              </a:spcAft>
              <a:buClr>
                <a:schemeClr val="dk1"/>
              </a:buClr>
              <a:buSzPts val="1400"/>
              <a:buFont typeface="Arial"/>
              <a:buNone/>
              <a:defRPr/>
            </a:lvl4pPr>
            <a:lvl5pPr marR="0" lvl="4" algn="l">
              <a:lnSpc>
                <a:spcPct val="100000"/>
              </a:lnSpc>
              <a:spcBef>
                <a:spcPts val="0"/>
              </a:spcBef>
              <a:spcAft>
                <a:spcPts val="0"/>
              </a:spcAft>
              <a:buClr>
                <a:schemeClr val="dk1"/>
              </a:buClr>
              <a:buSzPts val="1400"/>
              <a:buFont typeface="Arial"/>
              <a:buNone/>
              <a:defRPr/>
            </a:lvl5pPr>
            <a:lvl6pPr marR="0" lvl="5" algn="l">
              <a:lnSpc>
                <a:spcPct val="100000"/>
              </a:lnSpc>
              <a:spcBef>
                <a:spcPts val="0"/>
              </a:spcBef>
              <a:spcAft>
                <a:spcPts val="0"/>
              </a:spcAft>
              <a:buClr>
                <a:schemeClr val="dk1"/>
              </a:buClr>
              <a:buSzPts val="1400"/>
              <a:buFont typeface="Arial"/>
              <a:buNone/>
              <a:defRPr/>
            </a:lvl6pPr>
            <a:lvl7pPr marR="0" lvl="6" algn="l">
              <a:lnSpc>
                <a:spcPct val="100000"/>
              </a:lnSpc>
              <a:spcBef>
                <a:spcPts val="0"/>
              </a:spcBef>
              <a:spcAft>
                <a:spcPts val="0"/>
              </a:spcAft>
              <a:buClr>
                <a:schemeClr val="dk1"/>
              </a:buClr>
              <a:buSzPts val="1400"/>
              <a:buFont typeface="Arial"/>
              <a:buNone/>
              <a:defRPr/>
            </a:lvl7pPr>
            <a:lvl8pPr marR="0" lvl="7" algn="l">
              <a:lnSpc>
                <a:spcPct val="100000"/>
              </a:lnSpc>
              <a:spcBef>
                <a:spcPts val="0"/>
              </a:spcBef>
              <a:spcAft>
                <a:spcPts val="0"/>
              </a:spcAft>
              <a:buClr>
                <a:schemeClr val="dk1"/>
              </a:buClr>
              <a:buSzPts val="1400"/>
              <a:buFont typeface="Arial"/>
              <a:buNone/>
              <a:defRPr/>
            </a:lvl8pPr>
            <a:lvl9pPr marR="0" lvl="8" algn="l">
              <a:lnSpc>
                <a:spcPct val="100000"/>
              </a:lnSpc>
              <a:spcBef>
                <a:spcPts val="0"/>
              </a:spcBef>
              <a:spcAft>
                <a:spcPts val="0"/>
              </a:spcAft>
              <a:buClr>
                <a:schemeClr val="dk1"/>
              </a:buClr>
              <a:buSzPts val="1400"/>
              <a:buFont typeface="Arial"/>
              <a:buNone/>
              <a:defRPr/>
            </a:lvl9pPr>
          </a:lstStyle>
          <a:p>
            <a:endParaRPr/>
          </a:p>
        </p:txBody>
      </p:sp>
      <p:sp>
        <p:nvSpPr>
          <p:cNvPr id="86" name="Google Shape;86;p12"/>
          <p:cNvSpPr txBox="1">
            <a:spLocks noGrp="1"/>
          </p:cNvSpPr>
          <p:nvPr>
            <p:ph type="sldNum" idx="12"/>
          </p:nvPr>
        </p:nvSpPr>
        <p:spPr>
          <a:xfrm>
            <a:off x="7086600" y="6248400"/>
            <a:ext cx="1904999" cy="4572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722312" y="4406900"/>
            <a:ext cx="7772400" cy="1362075"/>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722312" y="2906713"/>
            <a:ext cx="7772400" cy="1500187"/>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560"/>
              </a:spcBef>
              <a:spcAft>
                <a:spcPts val="0"/>
              </a:spcAft>
              <a:buSzPts val="1400"/>
              <a:buFont typeface="Arial"/>
              <a:buNone/>
              <a:defRPr/>
            </a:lvl1pPr>
            <a:lvl2pPr marL="914400" lvl="1" indent="-228600" algn="l">
              <a:lnSpc>
                <a:spcPct val="100000"/>
              </a:lnSpc>
              <a:spcBef>
                <a:spcPts val="480"/>
              </a:spcBef>
              <a:spcAft>
                <a:spcPts val="0"/>
              </a:spcAft>
              <a:buSzPts val="1400"/>
              <a:buFont typeface="Arial"/>
              <a:buNone/>
              <a:defRPr/>
            </a:lvl2pPr>
            <a:lvl3pPr marL="1371600" lvl="2" indent="-228600" algn="l">
              <a:lnSpc>
                <a:spcPct val="100000"/>
              </a:lnSpc>
              <a:spcBef>
                <a:spcPts val="400"/>
              </a:spcBef>
              <a:spcAft>
                <a:spcPts val="0"/>
              </a:spcAft>
              <a:buSzPts val="1400"/>
              <a:buFont typeface="Arial"/>
              <a:buNone/>
              <a:defRPr/>
            </a:lvl3pPr>
            <a:lvl4pPr marL="1828800" lvl="3" indent="-228600" algn="l">
              <a:lnSpc>
                <a:spcPct val="100000"/>
              </a:lnSpc>
              <a:spcBef>
                <a:spcPts val="400"/>
              </a:spcBef>
              <a:spcAft>
                <a:spcPts val="0"/>
              </a:spcAft>
              <a:buSzPts val="1400"/>
              <a:buFont typeface="Arial"/>
              <a:buNone/>
              <a:defRPr/>
            </a:lvl4pPr>
            <a:lvl5pPr marL="2286000" lvl="4" indent="-228600" algn="l">
              <a:lnSpc>
                <a:spcPct val="100000"/>
              </a:lnSpc>
              <a:spcBef>
                <a:spcPts val="400"/>
              </a:spcBef>
              <a:spcAft>
                <a:spcPts val="0"/>
              </a:spcAft>
              <a:buSzPts val="1400"/>
              <a:buFont typeface="Arial"/>
              <a:buNone/>
              <a:defRPr/>
            </a:lvl5pPr>
            <a:lvl6pPr marL="2743200" lvl="5" indent="-228600" algn="l">
              <a:lnSpc>
                <a:spcPct val="100000"/>
              </a:lnSpc>
              <a:spcBef>
                <a:spcPts val="400"/>
              </a:spcBef>
              <a:spcAft>
                <a:spcPts val="0"/>
              </a:spcAft>
              <a:buSzPts val="1400"/>
              <a:buFont typeface="Arial"/>
              <a:buNone/>
              <a:defRPr/>
            </a:lvl6pPr>
            <a:lvl7pPr marL="3200400" lvl="6" indent="-228600" algn="l">
              <a:lnSpc>
                <a:spcPct val="100000"/>
              </a:lnSpc>
              <a:spcBef>
                <a:spcPts val="400"/>
              </a:spcBef>
              <a:spcAft>
                <a:spcPts val="0"/>
              </a:spcAft>
              <a:buSzPts val="1400"/>
              <a:buFont typeface="Arial"/>
              <a:buNone/>
              <a:defRPr/>
            </a:lvl7pPr>
            <a:lvl8pPr marL="3657600" lvl="7" indent="-228600" algn="l">
              <a:lnSpc>
                <a:spcPct val="100000"/>
              </a:lnSpc>
              <a:spcBef>
                <a:spcPts val="400"/>
              </a:spcBef>
              <a:spcAft>
                <a:spcPts val="0"/>
              </a:spcAft>
              <a:buSzPts val="1400"/>
              <a:buFont typeface="Arial"/>
              <a:buNone/>
              <a:defRPr/>
            </a:lvl8pPr>
            <a:lvl9pPr marL="4114800" lvl="8" indent="-228600" algn="l">
              <a:lnSpc>
                <a:spcPct val="100000"/>
              </a:lnSpc>
              <a:spcBef>
                <a:spcPts val="400"/>
              </a:spcBef>
              <a:spcAft>
                <a:spcPts val="0"/>
              </a:spcAft>
              <a:buSzPts val="1400"/>
              <a:buFont typeface="Arial"/>
              <a:buNone/>
              <a:defRPr/>
            </a:lvl9pPr>
          </a:lstStyle>
          <a:p>
            <a:endParaRPr/>
          </a:p>
        </p:txBody>
      </p:sp>
      <p:sp>
        <p:nvSpPr>
          <p:cNvPr id="28" name="Google Shape;28;p3"/>
          <p:cNvSpPr txBox="1">
            <a:spLocks noGrp="1"/>
          </p:cNvSpPr>
          <p:nvPr>
            <p:ph type="dt" idx="10"/>
          </p:nvPr>
        </p:nvSpPr>
        <p:spPr>
          <a:xfrm>
            <a:off x="762000" y="6248400"/>
            <a:ext cx="1904999" cy="457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a:lvl1pPr>
            <a:lvl2pPr marR="0" lvl="1" algn="l">
              <a:lnSpc>
                <a:spcPct val="100000"/>
              </a:lnSpc>
              <a:spcBef>
                <a:spcPts val="0"/>
              </a:spcBef>
              <a:spcAft>
                <a:spcPts val="0"/>
              </a:spcAft>
              <a:buClr>
                <a:schemeClr val="dk1"/>
              </a:buClr>
              <a:buSzPts val="1400"/>
              <a:buFont typeface="Arial"/>
              <a:buNone/>
              <a:defRPr/>
            </a:lvl2pPr>
            <a:lvl3pPr marR="0" lvl="2" algn="l">
              <a:lnSpc>
                <a:spcPct val="100000"/>
              </a:lnSpc>
              <a:spcBef>
                <a:spcPts val="0"/>
              </a:spcBef>
              <a:spcAft>
                <a:spcPts val="0"/>
              </a:spcAft>
              <a:buClr>
                <a:schemeClr val="dk1"/>
              </a:buClr>
              <a:buSzPts val="1400"/>
              <a:buFont typeface="Arial"/>
              <a:buNone/>
              <a:defRPr/>
            </a:lvl3pPr>
            <a:lvl4pPr marR="0" lvl="3" algn="l">
              <a:lnSpc>
                <a:spcPct val="100000"/>
              </a:lnSpc>
              <a:spcBef>
                <a:spcPts val="0"/>
              </a:spcBef>
              <a:spcAft>
                <a:spcPts val="0"/>
              </a:spcAft>
              <a:buClr>
                <a:schemeClr val="dk1"/>
              </a:buClr>
              <a:buSzPts val="1400"/>
              <a:buFont typeface="Arial"/>
              <a:buNone/>
              <a:defRPr/>
            </a:lvl4pPr>
            <a:lvl5pPr marR="0" lvl="4" algn="l">
              <a:lnSpc>
                <a:spcPct val="100000"/>
              </a:lnSpc>
              <a:spcBef>
                <a:spcPts val="0"/>
              </a:spcBef>
              <a:spcAft>
                <a:spcPts val="0"/>
              </a:spcAft>
              <a:buClr>
                <a:schemeClr val="dk1"/>
              </a:buClr>
              <a:buSzPts val="1400"/>
              <a:buFont typeface="Arial"/>
              <a:buNone/>
              <a:defRPr/>
            </a:lvl5pPr>
            <a:lvl6pPr marR="0" lvl="5" algn="l">
              <a:lnSpc>
                <a:spcPct val="100000"/>
              </a:lnSpc>
              <a:spcBef>
                <a:spcPts val="0"/>
              </a:spcBef>
              <a:spcAft>
                <a:spcPts val="0"/>
              </a:spcAft>
              <a:buClr>
                <a:schemeClr val="dk1"/>
              </a:buClr>
              <a:buSzPts val="1400"/>
              <a:buFont typeface="Arial"/>
              <a:buNone/>
              <a:defRPr/>
            </a:lvl6pPr>
            <a:lvl7pPr marR="0" lvl="6" algn="l">
              <a:lnSpc>
                <a:spcPct val="100000"/>
              </a:lnSpc>
              <a:spcBef>
                <a:spcPts val="0"/>
              </a:spcBef>
              <a:spcAft>
                <a:spcPts val="0"/>
              </a:spcAft>
              <a:buClr>
                <a:schemeClr val="dk1"/>
              </a:buClr>
              <a:buSzPts val="1400"/>
              <a:buFont typeface="Arial"/>
              <a:buNone/>
              <a:defRPr/>
            </a:lvl7pPr>
            <a:lvl8pPr marR="0" lvl="7" algn="l">
              <a:lnSpc>
                <a:spcPct val="100000"/>
              </a:lnSpc>
              <a:spcBef>
                <a:spcPts val="0"/>
              </a:spcBef>
              <a:spcAft>
                <a:spcPts val="0"/>
              </a:spcAft>
              <a:buClr>
                <a:schemeClr val="dk1"/>
              </a:buClr>
              <a:buSzPts val="1400"/>
              <a:buFont typeface="Arial"/>
              <a:buNone/>
              <a:defRPr/>
            </a:lvl8pPr>
            <a:lvl9pPr marR="0" lvl="8" algn="l">
              <a:lnSpc>
                <a:spcPct val="100000"/>
              </a:lnSpc>
              <a:spcBef>
                <a:spcPts val="0"/>
              </a:spcBef>
              <a:spcAft>
                <a:spcPts val="0"/>
              </a:spcAft>
              <a:buClr>
                <a:schemeClr val="dk1"/>
              </a:buClr>
              <a:buSzPts val="1400"/>
              <a:buFont typeface="Arial"/>
              <a:buNone/>
              <a:defRPr/>
            </a:lvl9pPr>
          </a:lstStyle>
          <a:p>
            <a:endParaRPr/>
          </a:p>
        </p:txBody>
      </p:sp>
      <p:sp>
        <p:nvSpPr>
          <p:cNvPr id="29" name="Google Shape;29;p3"/>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1"/>
              </a:buClr>
              <a:buSzPts val="1400"/>
              <a:buFont typeface="Arial"/>
              <a:buNone/>
              <a:defRPr/>
            </a:lvl1pPr>
            <a:lvl2pPr marR="0" lvl="1" algn="l">
              <a:lnSpc>
                <a:spcPct val="100000"/>
              </a:lnSpc>
              <a:spcBef>
                <a:spcPts val="0"/>
              </a:spcBef>
              <a:spcAft>
                <a:spcPts val="0"/>
              </a:spcAft>
              <a:buClr>
                <a:schemeClr val="dk1"/>
              </a:buClr>
              <a:buSzPts val="1400"/>
              <a:buFont typeface="Arial"/>
              <a:buNone/>
              <a:defRPr/>
            </a:lvl2pPr>
            <a:lvl3pPr marR="0" lvl="2" algn="l">
              <a:lnSpc>
                <a:spcPct val="100000"/>
              </a:lnSpc>
              <a:spcBef>
                <a:spcPts val="0"/>
              </a:spcBef>
              <a:spcAft>
                <a:spcPts val="0"/>
              </a:spcAft>
              <a:buClr>
                <a:schemeClr val="dk1"/>
              </a:buClr>
              <a:buSzPts val="1400"/>
              <a:buFont typeface="Arial"/>
              <a:buNone/>
              <a:defRPr/>
            </a:lvl3pPr>
            <a:lvl4pPr marR="0" lvl="3" algn="l">
              <a:lnSpc>
                <a:spcPct val="100000"/>
              </a:lnSpc>
              <a:spcBef>
                <a:spcPts val="0"/>
              </a:spcBef>
              <a:spcAft>
                <a:spcPts val="0"/>
              </a:spcAft>
              <a:buClr>
                <a:schemeClr val="dk1"/>
              </a:buClr>
              <a:buSzPts val="1400"/>
              <a:buFont typeface="Arial"/>
              <a:buNone/>
              <a:defRPr/>
            </a:lvl4pPr>
            <a:lvl5pPr marR="0" lvl="4" algn="l">
              <a:lnSpc>
                <a:spcPct val="100000"/>
              </a:lnSpc>
              <a:spcBef>
                <a:spcPts val="0"/>
              </a:spcBef>
              <a:spcAft>
                <a:spcPts val="0"/>
              </a:spcAft>
              <a:buClr>
                <a:schemeClr val="dk1"/>
              </a:buClr>
              <a:buSzPts val="1400"/>
              <a:buFont typeface="Arial"/>
              <a:buNone/>
              <a:defRPr/>
            </a:lvl5pPr>
            <a:lvl6pPr marR="0" lvl="5" algn="l">
              <a:lnSpc>
                <a:spcPct val="100000"/>
              </a:lnSpc>
              <a:spcBef>
                <a:spcPts val="0"/>
              </a:spcBef>
              <a:spcAft>
                <a:spcPts val="0"/>
              </a:spcAft>
              <a:buClr>
                <a:schemeClr val="dk1"/>
              </a:buClr>
              <a:buSzPts val="1400"/>
              <a:buFont typeface="Arial"/>
              <a:buNone/>
              <a:defRPr/>
            </a:lvl6pPr>
            <a:lvl7pPr marR="0" lvl="6" algn="l">
              <a:lnSpc>
                <a:spcPct val="100000"/>
              </a:lnSpc>
              <a:spcBef>
                <a:spcPts val="0"/>
              </a:spcBef>
              <a:spcAft>
                <a:spcPts val="0"/>
              </a:spcAft>
              <a:buClr>
                <a:schemeClr val="dk1"/>
              </a:buClr>
              <a:buSzPts val="1400"/>
              <a:buFont typeface="Arial"/>
              <a:buNone/>
              <a:defRPr/>
            </a:lvl7pPr>
            <a:lvl8pPr marR="0" lvl="7" algn="l">
              <a:lnSpc>
                <a:spcPct val="100000"/>
              </a:lnSpc>
              <a:spcBef>
                <a:spcPts val="0"/>
              </a:spcBef>
              <a:spcAft>
                <a:spcPts val="0"/>
              </a:spcAft>
              <a:buClr>
                <a:schemeClr val="dk1"/>
              </a:buClr>
              <a:buSzPts val="1400"/>
              <a:buFont typeface="Arial"/>
              <a:buNone/>
              <a:defRPr/>
            </a:lvl8pPr>
            <a:lvl9pPr marR="0" lvl="8" algn="l">
              <a:lnSpc>
                <a:spcPct val="100000"/>
              </a:lnSpc>
              <a:spcBef>
                <a:spcPts val="0"/>
              </a:spcBef>
              <a:spcAft>
                <a:spcPts val="0"/>
              </a:spcAft>
              <a:buClr>
                <a:schemeClr val="dk1"/>
              </a:buClr>
              <a:buSzPts val="1400"/>
              <a:buFont typeface="Arial"/>
              <a:buNone/>
              <a:defRPr/>
            </a:lvl9pPr>
          </a:lstStyle>
          <a:p>
            <a:endParaRPr/>
          </a:p>
        </p:txBody>
      </p:sp>
      <p:sp>
        <p:nvSpPr>
          <p:cNvPr id="30" name="Google Shape;30;p3"/>
          <p:cNvSpPr txBox="1">
            <a:spLocks noGrp="1"/>
          </p:cNvSpPr>
          <p:nvPr>
            <p:ph type="sldNum" idx="12"/>
          </p:nvPr>
        </p:nvSpPr>
        <p:spPr>
          <a:xfrm>
            <a:off x="7086600" y="6248400"/>
            <a:ext cx="1904999" cy="4572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1447800" y="228600"/>
            <a:ext cx="6172199" cy="1143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685800" y="1676400"/>
            <a:ext cx="3809998" cy="4419599"/>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560"/>
              </a:spcBef>
              <a:spcAft>
                <a:spcPts val="0"/>
              </a:spcAft>
              <a:buSzPts val="1400"/>
              <a:buChar char="•"/>
              <a:defRPr/>
            </a:lvl1pPr>
            <a:lvl2pPr marL="914400" lvl="1" indent="-317500" algn="l">
              <a:lnSpc>
                <a:spcPct val="100000"/>
              </a:lnSpc>
              <a:spcBef>
                <a:spcPts val="480"/>
              </a:spcBef>
              <a:spcAft>
                <a:spcPts val="0"/>
              </a:spcAft>
              <a:buSzPts val="1400"/>
              <a:buChar char="•"/>
              <a:defRPr/>
            </a:lvl2pPr>
            <a:lvl3pPr marL="1371600" lvl="2" indent="-317500" algn="l">
              <a:lnSpc>
                <a:spcPct val="100000"/>
              </a:lnSpc>
              <a:spcBef>
                <a:spcPts val="400"/>
              </a:spcBef>
              <a:spcAft>
                <a:spcPts val="0"/>
              </a:spcAft>
              <a:buSzPts val="1400"/>
              <a:buChar char="•"/>
              <a:defRPr/>
            </a:lvl3pPr>
            <a:lvl4pPr marL="1828800" lvl="3" indent="-317500" algn="l">
              <a:lnSpc>
                <a:spcPct val="100000"/>
              </a:lnSpc>
              <a:spcBef>
                <a:spcPts val="400"/>
              </a:spcBef>
              <a:spcAft>
                <a:spcPts val="0"/>
              </a:spcAft>
              <a:buSzPts val="1400"/>
              <a:buChar char="•"/>
              <a:defRPr/>
            </a:lvl4pPr>
            <a:lvl5pPr marL="2286000" lvl="4" indent="-317500" algn="l">
              <a:lnSpc>
                <a:spcPct val="100000"/>
              </a:lnSpc>
              <a:spcBef>
                <a:spcPts val="400"/>
              </a:spcBef>
              <a:spcAft>
                <a:spcPts val="0"/>
              </a:spcAft>
              <a:buSzPts val="1400"/>
              <a:buChar char="•"/>
              <a:defRPr/>
            </a:lvl5pPr>
            <a:lvl6pPr marL="2743200" lvl="5" indent="-317500" algn="l">
              <a:lnSpc>
                <a:spcPct val="100000"/>
              </a:lnSpc>
              <a:spcBef>
                <a:spcPts val="400"/>
              </a:spcBef>
              <a:spcAft>
                <a:spcPts val="0"/>
              </a:spcAft>
              <a:buSzPts val="1400"/>
              <a:buChar char="•"/>
              <a:defRPr/>
            </a:lvl6pPr>
            <a:lvl7pPr marL="3200400" lvl="6" indent="-317500" algn="l">
              <a:lnSpc>
                <a:spcPct val="100000"/>
              </a:lnSpc>
              <a:spcBef>
                <a:spcPts val="400"/>
              </a:spcBef>
              <a:spcAft>
                <a:spcPts val="0"/>
              </a:spcAft>
              <a:buSzPts val="1400"/>
              <a:buChar char="•"/>
              <a:defRPr/>
            </a:lvl7pPr>
            <a:lvl8pPr marL="3657600" lvl="7" indent="-317500" algn="l">
              <a:lnSpc>
                <a:spcPct val="100000"/>
              </a:lnSpc>
              <a:spcBef>
                <a:spcPts val="400"/>
              </a:spcBef>
              <a:spcAft>
                <a:spcPts val="0"/>
              </a:spcAft>
              <a:buSzPts val="1400"/>
              <a:buChar char="•"/>
              <a:defRPr/>
            </a:lvl8pPr>
            <a:lvl9pPr marL="4114800" lvl="8" indent="-317500" algn="l">
              <a:lnSpc>
                <a:spcPct val="100000"/>
              </a:lnSpc>
              <a:spcBef>
                <a:spcPts val="400"/>
              </a:spcBef>
              <a:spcAft>
                <a:spcPts val="0"/>
              </a:spcAft>
              <a:buSzPts val="1400"/>
              <a:buChar char="•"/>
              <a:defRPr/>
            </a:lvl9pPr>
          </a:lstStyle>
          <a:p>
            <a:endParaRPr/>
          </a:p>
        </p:txBody>
      </p:sp>
      <p:sp>
        <p:nvSpPr>
          <p:cNvPr id="34" name="Google Shape;34;p4"/>
          <p:cNvSpPr txBox="1">
            <a:spLocks noGrp="1"/>
          </p:cNvSpPr>
          <p:nvPr>
            <p:ph type="body" idx="2"/>
          </p:nvPr>
        </p:nvSpPr>
        <p:spPr>
          <a:xfrm>
            <a:off x="4648200" y="1676400"/>
            <a:ext cx="3809998" cy="4419599"/>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560"/>
              </a:spcBef>
              <a:spcAft>
                <a:spcPts val="0"/>
              </a:spcAft>
              <a:buSzPts val="1400"/>
              <a:buChar char="•"/>
              <a:defRPr/>
            </a:lvl1pPr>
            <a:lvl2pPr marL="914400" lvl="1" indent="-317500" algn="l">
              <a:lnSpc>
                <a:spcPct val="100000"/>
              </a:lnSpc>
              <a:spcBef>
                <a:spcPts val="480"/>
              </a:spcBef>
              <a:spcAft>
                <a:spcPts val="0"/>
              </a:spcAft>
              <a:buSzPts val="1400"/>
              <a:buChar char="•"/>
              <a:defRPr/>
            </a:lvl2pPr>
            <a:lvl3pPr marL="1371600" lvl="2" indent="-317500" algn="l">
              <a:lnSpc>
                <a:spcPct val="100000"/>
              </a:lnSpc>
              <a:spcBef>
                <a:spcPts val="400"/>
              </a:spcBef>
              <a:spcAft>
                <a:spcPts val="0"/>
              </a:spcAft>
              <a:buSzPts val="1400"/>
              <a:buChar char="•"/>
              <a:defRPr/>
            </a:lvl3pPr>
            <a:lvl4pPr marL="1828800" lvl="3" indent="-317500" algn="l">
              <a:lnSpc>
                <a:spcPct val="100000"/>
              </a:lnSpc>
              <a:spcBef>
                <a:spcPts val="400"/>
              </a:spcBef>
              <a:spcAft>
                <a:spcPts val="0"/>
              </a:spcAft>
              <a:buSzPts val="1400"/>
              <a:buChar char="•"/>
              <a:defRPr/>
            </a:lvl4pPr>
            <a:lvl5pPr marL="2286000" lvl="4" indent="-317500" algn="l">
              <a:lnSpc>
                <a:spcPct val="100000"/>
              </a:lnSpc>
              <a:spcBef>
                <a:spcPts val="400"/>
              </a:spcBef>
              <a:spcAft>
                <a:spcPts val="0"/>
              </a:spcAft>
              <a:buSzPts val="1400"/>
              <a:buChar char="•"/>
              <a:defRPr/>
            </a:lvl5pPr>
            <a:lvl6pPr marL="2743200" lvl="5" indent="-317500" algn="l">
              <a:lnSpc>
                <a:spcPct val="100000"/>
              </a:lnSpc>
              <a:spcBef>
                <a:spcPts val="400"/>
              </a:spcBef>
              <a:spcAft>
                <a:spcPts val="0"/>
              </a:spcAft>
              <a:buSzPts val="1400"/>
              <a:buChar char="•"/>
              <a:defRPr/>
            </a:lvl6pPr>
            <a:lvl7pPr marL="3200400" lvl="6" indent="-317500" algn="l">
              <a:lnSpc>
                <a:spcPct val="100000"/>
              </a:lnSpc>
              <a:spcBef>
                <a:spcPts val="400"/>
              </a:spcBef>
              <a:spcAft>
                <a:spcPts val="0"/>
              </a:spcAft>
              <a:buSzPts val="1400"/>
              <a:buChar char="•"/>
              <a:defRPr/>
            </a:lvl7pPr>
            <a:lvl8pPr marL="3657600" lvl="7" indent="-317500" algn="l">
              <a:lnSpc>
                <a:spcPct val="100000"/>
              </a:lnSpc>
              <a:spcBef>
                <a:spcPts val="400"/>
              </a:spcBef>
              <a:spcAft>
                <a:spcPts val="0"/>
              </a:spcAft>
              <a:buSzPts val="1400"/>
              <a:buChar char="•"/>
              <a:defRPr/>
            </a:lvl8pPr>
            <a:lvl9pPr marL="4114800" lvl="8" indent="-317500" algn="l">
              <a:lnSpc>
                <a:spcPct val="100000"/>
              </a:lnSpc>
              <a:spcBef>
                <a:spcPts val="400"/>
              </a:spcBef>
              <a:spcAft>
                <a:spcPts val="0"/>
              </a:spcAft>
              <a:buSzPts val="1400"/>
              <a:buChar char="•"/>
              <a:defRPr/>
            </a:lvl9pPr>
          </a:lstStyle>
          <a:p>
            <a:endParaRPr/>
          </a:p>
        </p:txBody>
      </p:sp>
      <p:sp>
        <p:nvSpPr>
          <p:cNvPr id="35" name="Google Shape;35;p4"/>
          <p:cNvSpPr txBox="1">
            <a:spLocks noGrp="1"/>
          </p:cNvSpPr>
          <p:nvPr>
            <p:ph type="dt" idx="10"/>
          </p:nvPr>
        </p:nvSpPr>
        <p:spPr>
          <a:xfrm>
            <a:off x="762000" y="6248400"/>
            <a:ext cx="1904999" cy="457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a:lvl1pPr>
            <a:lvl2pPr marR="0" lvl="1" algn="l">
              <a:lnSpc>
                <a:spcPct val="100000"/>
              </a:lnSpc>
              <a:spcBef>
                <a:spcPts val="0"/>
              </a:spcBef>
              <a:spcAft>
                <a:spcPts val="0"/>
              </a:spcAft>
              <a:buClr>
                <a:schemeClr val="dk1"/>
              </a:buClr>
              <a:buSzPts val="1400"/>
              <a:buFont typeface="Arial"/>
              <a:buNone/>
              <a:defRPr/>
            </a:lvl2pPr>
            <a:lvl3pPr marR="0" lvl="2" algn="l">
              <a:lnSpc>
                <a:spcPct val="100000"/>
              </a:lnSpc>
              <a:spcBef>
                <a:spcPts val="0"/>
              </a:spcBef>
              <a:spcAft>
                <a:spcPts val="0"/>
              </a:spcAft>
              <a:buClr>
                <a:schemeClr val="dk1"/>
              </a:buClr>
              <a:buSzPts val="1400"/>
              <a:buFont typeface="Arial"/>
              <a:buNone/>
              <a:defRPr/>
            </a:lvl3pPr>
            <a:lvl4pPr marR="0" lvl="3" algn="l">
              <a:lnSpc>
                <a:spcPct val="100000"/>
              </a:lnSpc>
              <a:spcBef>
                <a:spcPts val="0"/>
              </a:spcBef>
              <a:spcAft>
                <a:spcPts val="0"/>
              </a:spcAft>
              <a:buClr>
                <a:schemeClr val="dk1"/>
              </a:buClr>
              <a:buSzPts val="1400"/>
              <a:buFont typeface="Arial"/>
              <a:buNone/>
              <a:defRPr/>
            </a:lvl4pPr>
            <a:lvl5pPr marR="0" lvl="4" algn="l">
              <a:lnSpc>
                <a:spcPct val="100000"/>
              </a:lnSpc>
              <a:spcBef>
                <a:spcPts val="0"/>
              </a:spcBef>
              <a:spcAft>
                <a:spcPts val="0"/>
              </a:spcAft>
              <a:buClr>
                <a:schemeClr val="dk1"/>
              </a:buClr>
              <a:buSzPts val="1400"/>
              <a:buFont typeface="Arial"/>
              <a:buNone/>
              <a:defRPr/>
            </a:lvl5pPr>
            <a:lvl6pPr marR="0" lvl="5" algn="l">
              <a:lnSpc>
                <a:spcPct val="100000"/>
              </a:lnSpc>
              <a:spcBef>
                <a:spcPts val="0"/>
              </a:spcBef>
              <a:spcAft>
                <a:spcPts val="0"/>
              </a:spcAft>
              <a:buClr>
                <a:schemeClr val="dk1"/>
              </a:buClr>
              <a:buSzPts val="1400"/>
              <a:buFont typeface="Arial"/>
              <a:buNone/>
              <a:defRPr/>
            </a:lvl6pPr>
            <a:lvl7pPr marR="0" lvl="6" algn="l">
              <a:lnSpc>
                <a:spcPct val="100000"/>
              </a:lnSpc>
              <a:spcBef>
                <a:spcPts val="0"/>
              </a:spcBef>
              <a:spcAft>
                <a:spcPts val="0"/>
              </a:spcAft>
              <a:buClr>
                <a:schemeClr val="dk1"/>
              </a:buClr>
              <a:buSzPts val="1400"/>
              <a:buFont typeface="Arial"/>
              <a:buNone/>
              <a:defRPr/>
            </a:lvl7pPr>
            <a:lvl8pPr marR="0" lvl="7" algn="l">
              <a:lnSpc>
                <a:spcPct val="100000"/>
              </a:lnSpc>
              <a:spcBef>
                <a:spcPts val="0"/>
              </a:spcBef>
              <a:spcAft>
                <a:spcPts val="0"/>
              </a:spcAft>
              <a:buClr>
                <a:schemeClr val="dk1"/>
              </a:buClr>
              <a:buSzPts val="1400"/>
              <a:buFont typeface="Arial"/>
              <a:buNone/>
              <a:defRPr/>
            </a:lvl8pPr>
            <a:lvl9pPr marR="0" lvl="8" algn="l">
              <a:lnSpc>
                <a:spcPct val="100000"/>
              </a:lnSpc>
              <a:spcBef>
                <a:spcPts val="0"/>
              </a:spcBef>
              <a:spcAft>
                <a:spcPts val="0"/>
              </a:spcAft>
              <a:buClr>
                <a:schemeClr val="dk1"/>
              </a:buClr>
              <a:buSzPts val="1400"/>
              <a:buFont typeface="Arial"/>
              <a:buNone/>
              <a:defRPr/>
            </a:lvl9pPr>
          </a:lstStyle>
          <a:p>
            <a:endParaRPr/>
          </a:p>
        </p:txBody>
      </p:sp>
      <p:sp>
        <p:nvSpPr>
          <p:cNvPr id="36" name="Google Shape;36;p4"/>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1"/>
              </a:buClr>
              <a:buSzPts val="1400"/>
              <a:buFont typeface="Arial"/>
              <a:buNone/>
              <a:defRPr/>
            </a:lvl1pPr>
            <a:lvl2pPr marR="0" lvl="1" algn="l">
              <a:lnSpc>
                <a:spcPct val="100000"/>
              </a:lnSpc>
              <a:spcBef>
                <a:spcPts val="0"/>
              </a:spcBef>
              <a:spcAft>
                <a:spcPts val="0"/>
              </a:spcAft>
              <a:buClr>
                <a:schemeClr val="dk1"/>
              </a:buClr>
              <a:buSzPts val="1400"/>
              <a:buFont typeface="Arial"/>
              <a:buNone/>
              <a:defRPr/>
            </a:lvl2pPr>
            <a:lvl3pPr marR="0" lvl="2" algn="l">
              <a:lnSpc>
                <a:spcPct val="100000"/>
              </a:lnSpc>
              <a:spcBef>
                <a:spcPts val="0"/>
              </a:spcBef>
              <a:spcAft>
                <a:spcPts val="0"/>
              </a:spcAft>
              <a:buClr>
                <a:schemeClr val="dk1"/>
              </a:buClr>
              <a:buSzPts val="1400"/>
              <a:buFont typeface="Arial"/>
              <a:buNone/>
              <a:defRPr/>
            </a:lvl3pPr>
            <a:lvl4pPr marR="0" lvl="3" algn="l">
              <a:lnSpc>
                <a:spcPct val="100000"/>
              </a:lnSpc>
              <a:spcBef>
                <a:spcPts val="0"/>
              </a:spcBef>
              <a:spcAft>
                <a:spcPts val="0"/>
              </a:spcAft>
              <a:buClr>
                <a:schemeClr val="dk1"/>
              </a:buClr>
              <a:buSzPts val="1400"/>
              <a:buFont typeface="Arial"/>
              <a:buNone/>
              <a:defRPr/>
            </a:lvl4pPr>
            <a:lvl5pPr marR="0" lvl="4" algn="l">
              <a:lnSpc>
                <a:spcPct val="100000"/>
              </a:lnSpc>
              <a:spcBef>
                <a:spcPts val="0"/>
              </a:spcBef>
              <a:spcAft>
                <a:spcPts val="0"/>
              </a:spcAft>
              <a:buClr>
                <a:schemeClr val="dk1"/>
              </a:buClr>
              <a:buSzPts val="1400"/>
              <a:buFont typeface="Arial"/>
              <a:buNone/>
              <a:defRPr/>
            </a:lvl5pPr>
            <a:lvl6pPr marR="0" lvl="5" algn="l">
              <a:lnSpc>
                <a:spcPct val="100000"/>
              </a:lnSpc>
              <a:spcBef>
                <a:spcPts val="0"/>
              </a:spcBef>
              <a:spcAft>
                <a:spcPts val="0"/>
              </a:spcAft>
              <a:buClr>
                <a:schemeClr val="dk1"/>
              </a:buClr>
              <a:buSzPts val="1400"/>
              <a:buFont typeface="Arial"/>
              <a:buNone/>
              <a:defRPr/>
            </a:lvl6pPr>
            <a:lvl7pPr marR="0" lvl="6" algn="l">
              <a:lnSpc>
                <a:spcPct val="100000"/>
              </a:lnSpc>
              <a:spcBef>
                <a:spcPts val="0"/>
              </a:spcBef>
              <a:spcAft>
                <a:spcPts val="0"/>
              </a:spcAft>
              <a:buClr>
                <a:schemeClr val="dk1"/>
              </a:buClr>
              <a:buSzPts val="1400"/>
              <a:buFont typeface="Arial"/>
              <a:buNone/>
              <a:defRPr/>
            </a:lvl7pPr>
            <a:lvl8pPr marR="0" lvl="7" algn="l">
              <a:lnSpc>
                <a:spcPct val="100000"/>
              </a:lnSpc>
              <a:spcBef>
                <a:spcPts val="0"/>
              </a:spcBef>
              <a:spcAft>
                <a:spcPts val="0"/>
              </a:spcAft>
              <a:buClr>
                <a:schemeClr val="dk1"/>
              </a:buClr>
              <a:buSzPts val="1400"/>
              <a:buFont typeface="Arial"/>
              <a:buNone/>
              <a:defRPr/>
            </a:lvl8pPr>
            <a:lvl9pPr marR="0" lvl="8" algn="l">
              <a:lnSpc>
                <a:spcPct val="100000"/>
              </a:lnSpc>
              <a:spcBef>
                <a:spcPts val="0"/>
              </a:spcBef>
              <a:spcAft>
                <a:spcPts val="0"/>
              </a:spcAft>
              <a:buClr>
                <a:schemeClr val="dk1"/>
              </a:buClr>
              <a:buSzPts val="1400"/>
              <a:buFont typeface="Arial"/>
              <a:buNone/>
              <a:defRPr/>
            </a:lvl9pPr>
          </a:lstStyle>
          <a:p>
            <a:endParaRPr/>
          </a:p>
        </p:txBody>
      </p:sp>
      <p:sp>
        <p:nvSpPr>
          <p:cNvPr id="37" name="Google Shape;37;p4"/>
          <p:cNvSpPr txBox="1">
            <a:spLocks noGrp="1"/>
          </p:cNvSpPr>
          <p:nvPr>
            <p:ph type="sldNum" idx="12"/>
          </p:nvPr>
        </p:nvSpPr>
        <p:spPr>
          <a:xfrm>
            <a:off x="7086600" y="6248400"/>
            <a:ext cx="1904999" cy="4572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body" idx="1"/>
          </p:nvPr>
        </p:nvSpPr>
        <p:spPr>
          <a:xfrm>
            <a:off x="457200" y="1535112"/>
            <a:ext cx="4040187" cy="639762"/>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560"/>
              </a:spcBef>
              <a:spcAft>
                <a:spcPts val="0"/>
              </a:spcAft>
              <a:buSzPts val="1400"/>
              <a:buFont typeface="Arial"/>
              <a:buNone/>
              <a:defRPr/>
            </a:lvl1pPr>
            <a:lvl2pPr marL="914400" lvl="1" indent="-228600" algn="l">
              <a:lnSpc>
                <a:spcPct val="100000"/>
              </a:lnSpc>
              <a:spcBef>
                <a:spcPts val="480"/>
              </a:spcBef>
              <a:spcAft>
                <a:spcPts val="0"/>
              </a:spcAft>
              <a:buSzPts val="1400"/>
              <a:buFont typeface="Arial"/>
              <a:buNone/>
              <a:defRPr/>
            </a:lvl2pPr>
            <a:lvl3pPr marL="1371600" lvl="2" indent="-228600" algn="l">
              <a:lnSpc>
                <a:spcPct val="100000"/>
              </a:lnSpc>
              <a:spcBef>
                <a:spcPts val="400"/>
              </a:spcBef>
              <a:spcAft>
                <a:spcPts val="0"/>
              </a:spcAft>
              <a:buSzPts val="1400"/>
              <a:buFont typeface="Arial"/>
              <a:buNone/>
              <a:defRPr/>
            </a:lvl3pPr>
            <a:lvl4pPr marL="1828800" lvl="3" indent="-228600" algn="l">
              <a:lnSpc>
                <a:spcPct val="100000"/>
              </a:lnSpc>
              <a:spcBef>
                <a:spcPts val="400"/>
              </a:spcBef>
              <a:spcAft>
                <a:spcPts val="0"/>
              </a:spcAft>
              <a:buSzPts val="1400"/>
              <a:buFont typeface="Arial"/>
              <a:buNone/>
              <a:defRPr/>
            </a:lvl4pPr>
            <a:lvl5pPr marL="2286000" lvl="4" indent="-228600" algn="l">
              <a:lnSpc>
                <a:spcPct val="100000"/>
              </a:lnSpc>
              <a:spcBef>
                <a:spcPts val="400"/>
              </a:spcBef>
              <a:spcAft>
                <a:spcPts val="0"/>
              </a:spcAft>
              <a:buSzPts val="1400"/>
              <a:buFont typeface="Arial"/>
              <a:buNone/>
              <a:defRPr/>
            </a:lvl5pPr>
            <a:lvl6pPr marL="2743200" lvl="5" indent="-228600" algn="l">
              <a:lnSpc>
                <a:spcPct val="100000"/>
              </a:lnSpc>
              <a:spcBef>
                <a:spcPts val="400"/>
              </a:spcBef>
              <a:spcAft>
                <a:spcPts val="0"/>
              </a:spcAft>
              <a:buSzPts val="1400"/>
              <a:buFont typeface="Arial"/>
              <a:buNone/>
              <a:defRPr/>
            </a:lvl6pPr>
            <a:lvl7pPr marL="3200400" lvl="6" indent="-228600" algn="l">
              <a:lnSpc>
                <a:spcPct val="100000"/>
              </a:lnSpc>
              <a:spcBef>
                <a:spcPts val="400"/>
              </a:spcBef>
              <a:spcAft>
                <a:spcPts val="0"/>
              </a:spcAft>
              <a:buSzPts val="1400"/>
              <a:buFont typeface="Arial"/>
              <a:buNone/>
              <a:defRPr/>
            </a:lvl7pPr>
            <a:lvl8pPr marL="3657600" lvl="7" indent="-228600" algn="l">
              <a:lnSpc>
                <a:spcPct val="100000"/>
              </a:lnSpc>
              <a:spcBef>
                <a:spcPts val="400"/>
              </a:spcBef>
              <a:spcAft>
                <a:spcPts val="0"/>
              </a:spcAft>
              <a:buSzPts val="1400"/>
              <a:buFont typeface="Arial"/>
              <a:buNone/>
              <a:defRPr/>
            </a:lvl8pPr>
            <a:lvl9pPr marL="4114800" lvl="8" indent="-228600" algn="l">
              <a:lnSpc>
                <a:spcPct val="100000"/>
              </a:lnSpc>
              <a:spcBef>
                <a:spcPts val="400"/>
              </a:spcBef>
              <a:spcAft>
                <a:spcPts val="0"/>
              </a:spcAft>
              <a:buSzPts val="1400"/>
              <a:buFont typeface="Arial"/>
              <a:buNone/>
              <a:defRPr/>
            </a:lvl9pPr>
          </a:lstStyle>
          <a:p>
            <a:endParaRPr/>
          </a:p>
        </p:txBody>
      </p:sp>
      <p:sp>
        <p:nvSpPr>
          <p:cNvPr id="41" name="Google Shape;41;p5"/>
          <p:cNvSpPr txBox="1">
            <a:spLocks noGrp="1"/>
          </p:cNvSpPr>
          <p:nvPr>
            <p:ph type="body" idx="2"/>
          </p:nvPr>
        </p:nvSpPr>
        <p:spPr>
          <a:xfrm>
            <a:off x="457200" y="2174875"/>
            <a:ext cx="4040187" cy="3951286"/>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560"/>
              </a:spcBef>
              <a:spcAft>
                <a:spcPts val="0"/>
              </a:spcAft>
              <a:buSzPts val="1400"/>
              <a:buChar char="•"/>
              <a:defRPr/>
            </a:lvl1pPr>
            <a:lvl2pPr marL="914400" lvl="1" indent="-317500" algn="l">
              <a:lnSpc>
                <a:spcPct val="100000"/>
              </a:lnSpc>
              <a:spcBef>
                <a:spcPts val="480"/>
              </a:spcBef>
              <a:spcAft>
                <a:spcPts val="0"/>
              </a:spcAft>
              <a:buSzPts val="1400"/>
              <a:buChar char="•"/>
              <a:defRPr/>
            </a:lvl2pPr>
            <a:lvl3pPr marL="1371600" lvl="2" indent="-317500" algn="l">
              <a:lnSpc>
                <a:spcPct val="100000"/>
              </a:lnSpc>
              <a:spcBef>
                <a:spcPts val="400"/>
              </a:spcBef>
              <a:spcAft>
                <a:spcPts val="0"/>
              </a:spcAft>
              <a:buSzPts val="1400"/>
              <a:buChar char="•"/>
              <a:defRPr/>
            </a:lvl3pPr>
            <a:lvl4pPr marL="1828800" lvl="3" indent="-317500" algn="l">
              <a:lnSpc>
                <a:spcPct val="100000"/>
              </a:lnSpc>
              <a:spcBef>
                <a:spcPts val="400"/>
              </a:spcBef>
              <a:spcAft>
                <a:spcPts val="0"/>
              </a:spcAft>
              <a:buSzPts val="1400"/>
              <a:buChar char="•"/>
              <a:defRPr/>
            </a:lvl4pPr>
            <a:lvl5pPr marL="2286000" lvl="4" indent="-317500" algn="l">
              <a:lnSpc>
                <a:spcPct val="100000"/>
              </a:lnSpc>
              <a:spcBef>
                <a:spcPts val="400"/>
              </a:spcBef>
              <a:spcAft>
                <a:spcPts val="0"/>
              </a:spcAft>
              <a:buSzPts val="1400"/>
              <a:buChar char="•"/>
              <a:defRPr/>
            </a:lvl5pPr>
            <a:lvl6pPr marL="2743200" lvl="5" indent="-317500" algn="l">
              <a:lnSpc>
                <a:spcPct val="100000"/>
              </a:lnSpc>
              <a:spcBef>
                <a:spcPts val="400"/>
              </a:spcBef>
              <a:spcAft>
                <a:spcPts val="0"/>
              </a:spcAft>
              <a:buSzPts val="1400"/>
              <a:buChar char="•"/>
              <a:defRPr/>
            </a:lvl6pPr>
            <a:lvl7pPr marL="3200400" lvl="6" indent="-317500" algn="l">
              <a:lnSpc>
                <a:spcPct val="100000"/>
              </a:lnSpc>
              <a:spcBef>
                <a:spcPts val="400"/>
              </a:spcBef>
              <a:spcAft>
                <a:spcPts val="0"/>
              </a:spcAft>
              <a:buSzPts val="1400"/>
              <a:buChar char="•"/>
              <a:defRPr/>
            </a:lvl7pPr>
            <a:lvl8pPr marL="3657600" lvl="7" indent="-317500" algn="l">
              <a:lnSpc>
                <a:spcPct val="100000"/>
              </a:lnSpc>
              <a:spcBef>
                <a:spcPts val="400"/>
              </a:spcBef>
              <a:spcAft>
                <a:spcPts val="0"/>
              </a:spcAft>
              <a:buSzPts val="1400"/>
              <a:buChar char="•"/>
              <a:defRPr/>
            </a:lvl8pPr>
            <a:lvl9pPr marL="4114800" lvl="8" indent="-317500" algn="l">
              <a:lnSpc>
                <a:spcPct val="100000"/>
              </a:lnSpc>
              <a:spcBef>
                <a:spcPts val="400"/>
              </a:spcBef>
              <a:spcAft>
                <a:spcPts val="0"/>
              </a:spcAft>
              <a:buSzPts val="1400"/>
              <a:buChar char="•"/>
              <a:defRPr/>
            </a:lvl9pPr>
          </a:lstStyle>
          <a:p>
            <a:endParaRPr/>
          </a:p>
        </p:txBody>
      </p:sp>
      <p:sp>
        <p:nvSpPr>
          <p:cNvPr id="42" name="Google Shape;42;p5"/>
          <p:cNvSpPr txBox="1">
            <a:spLocks noGrp="1"/>
          </p:cNvSpPr>
          <p:nvPr>
            <p:ph type="body" idx="3"/>
          </p:nvPr>
        </p:nvSpPr>
        <p:spPr>
          <a:xfrm>
            <a:off x="4645025" y="1535112"/>
            <a:ext cx="4041773" cy="639762"/>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560"/>
              </a:spcBef>
              <a:spcAft>
                <a:spcPts val="0"/>
              </a:spcAft>
              <a:buSzPts val="1400"/>
              <a:buFont typeface="Arial"/>
              <a:buNone/>
              <a:defRPr/>
            </a:lvl1pPr>
            <a:lvl2pPr marL="914400" lvl="1" indent="-228600" algn="l">
              <a:lnSpc>
                <a:spcPct val="100000"/>
              </a:lnSpc>
              <a:spcBef>
                <a:spcPts val="480"/>
              </a:spcBef>
              <a:spcAft>
                <a:spcPts val="0"/>
              </a:spcAft>
              <a:buSzPts val="1400"/>
              <a:buFont typeface="Arial"/>
              <a:buNone/>
              <a:defRPr/>
            </a:lvl2pPr>
            <a:lvl3pPr marL="1371600" lvl="2" indent="-228600" algn="l">
              <a:lnSpc>
                <a:spcPct val="100000"/>
              </a:lnSpc>
              <a:spcBef>
                <a:spcPts val="400"/>
              </a:spcBef>
              <a:spcAft>
                <a:spcPts val="0"/>
              </a:spcAft>
              <a:buSzPts val="1400"/>
              <a:buFont typeface="Arial"/>
              <a:buNone/>
              <a:defRPr/>
            </a:lvl3pPr>
            <a:lvl4pPr marL="1828800" lvl="3" indent="-228600" algn="l">
              <a:lnSpc>
                <a:spcPct val="100000"/>
              </a:lnSpc>
              <a:spcBef>
                <a:spcPts val="400"/>
              </a:spcBef>
              <a:spcAft>
                <a:spcPts val="0"/>
              </a:spcAft>
              <a:buSzPts val="1400"/>
              <a:buFont typeface="Arial"/>
              <a:buNone/>
              <a:defRPr/>
            </a:lvl4pPr>
            <a:lvl5pPr marL="2286000" lvl="4" indent="-228600" algn="l">
              <a:lnSpc>
                <a:spcPct val="100000"/>
              </a:lnSpc>
              <a:spcBef>
                <a:spcPts val="400"/>
              </a:spcBef>
              <a:spcAft>
                <a:spcPts val="0"/>
              </a:spcAft>
              <a:buSzPts val="1400"/>
              <a:buFont typeface="Arial"/>
              <a:buNone/>
              <a:defRPr/>
            </a:lvl5pPr>
            <a:lvl6pPr marL="2743200" lvl="5" indent="-228600" algn="l">
              <a:lnSpc>
                <a:spcPct val="100000"/>
              </a:lnSpc>
              <a:spcBef>
                <a:spcPts val="400"/>
              </a:spcBef>
              <a:spcAft>
                <a:spcPts val="0"/>
              </a:spcAft>
              <a:buSzPts val="1400"/>
              <a:buFont typeface="Arial"/>
              <a:buNone/>
              <a:defRPr/>
            </a:lvl6pPr>
            <a:lvl7pPr marL="3200400" lvl="6" indent="-228600" algn="l">
              <a:lnSpc>
                <a:spcPct val="100000"/>
              </a:lnSpc>
              <a:spcBef>
                <a:spcPts val="400"/>
              </a:spcBef>
              <a:spcAft>
                <a:spcPts val="0"/>
              </a:spcAft>
              <a:buSzPts val="1400"/>
              <a:buFont typeface="Arial"/>
              <a:buNone/>
              <a:defRPr/>
            </a:lvl7pPr>
            <a:lvl8pPr marL="3657600" lvl="7" indent="-228600" algn="l">
              <a:lnSpc>
                <a:spcPct val="100000"/>
              </a:lnSpc>
              <a:spcBef>
                <a:spcPts val="400"/>
              </a:spcBef>
              <a:spcAft>
                <a:spcPts val="0"/>
              </a:spcAft>
              <a:buSzPts val="1400"/>
              <a:buFont typeface="Arial"/>
              <a:buNone/>
              <a:defRPr/>
            </a:lvl8pPr>
            <a:lvl9pPr marL="4114800" lvl="8" indent="-228600" algn="l">
              <a:lnSpc>
                <a:spcPct val="100000"/>
              </a:lnSpc>
              <a:spcBef>
                <a:spcPts val="400"/>
              </a:spcBef>
              <a:spcAft>
                <a:spcPts val="0"/>
              </a:spcAft>
              <a:buSzPts val="1400"/>
              <a:buFont typeface="Arial"/>
              <a:buNone/>
              <a:defRPr/>
            </a:lvl9pPr>
          </a:lstStyle>
          <a:p>
            <a:endParaRPr/>
          </a:p>
        </p:txBody>
      </p:sp>
      <p:sp>
        <p:nvSpPr>
          <p:cNvPr id="43" name="Google Shape;43;p5"/>
          <p:cNvSpPr txBox="1">
            <a:spLocks noGrp="1"/>
          </p:cNvSpPr>
          <p:nvPr>
            <p:ph type="body" idx="4"/>
          </p:nvPr>
        </p:nvSpPr>
        <p:spPr>
          <a:xfrm>
            <a:off x="4645025" y="2174875"/>
            <a:ext cx="4041773" cy="3951286"/>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560"/>
              </a:spcBef>
              <a:spcAft>
                <a:spcPts val="0"/>
              </a:spcAft>
              <a:buSzPts val="1400"/>
              <a:buChar char="•"/>
              <a:defRPr/>
            </a:lvl1pPr>
            <a:lvl2pPr marL="914400" lvl="1" indent="-317500" algn="l">
              <a:lnSpc>
                <a:spcPct val="100000"/>
              </a:lnSpc>
              <a:spcBef>
                <a:spcPts val="480"/>
              </a:spcBef>
              <a:spcAft>
                <a:spcPts val="0"/>
              </a:spcAft>
              <a:buSzPts val="1400"/>
              <a:buChar char="•"/>
              <a:defRPr/>
            </a:lvl2pPr>
            <a:lvl3pPr marL="1371600" lvl="2" indent="-317500" algn="l">
              <a:lnSpc>
                <a:spcPct val="100000"/>
              </a:lnSpc>
              <a:spcBef>
                <a:spcPts val="400"/>
              </a:spcBef>
              <a:spcAft>
                <a:spcPts val="0"/>
              </a:spcAft>
              <a:buSzPts val="1400"/>
              <a:buChar char="•"/>
              <a:defRPr/>
            </a:lvl3pPr>
            <a:lvl4pPr marL="1828800" lvl="3" indent="-317500" algn="l">
              <a:lnSpc>
                <a:spcPct val="100000"/>
              </a:lnSpc>
              <a:spcBef>
                <a:spcPts val="400"/>
              </a:spcBef>
              <a:spcAft>
                <a:spcPts val="0"/>
              </a:spcAft>
              <a:buSzPts val="1400"/>
              <a:buChar char="•"/>
              <a:defRPr/>
            </a:lvl4pPr>
            <a:lvl5pPr marL="2286000" lvl="4" indent="-317500" algn="l">
              <a:lnSpc>
                <a:spcPct val="100000"/>
              </a:lnSpc>
              <a:spcBef>
                <a:spcPts val="400"/>
              </a:spcBef>
              <a:spcAft>
                <a:spcPts val="0"/>
              </a:spcAft>
              <a:buSzPts val="1400"/>
              <a:buChar char="•"/>
              <a:defRPr/>
            </a:lvl5pPr>
            <a:lvl6pPr marL="2743200" lvl="5" indent="-317500" algn="l">
              <a:lnSpc>
                <a:spcPct val="100000"/>
              </a:lnSpc>
              <a:spcBef>
                <a:spcPts val="400"/>
              </a:spcBef>
              <a:spcAft>
                <a:spcPts val="0"/>
              </a:spcAft>
              <a:buSzPts val="1400"/>
              <a:buChar char="•"/>
              <a:defRPr/>
            </a:lvl6pPr>
            <a:lvl7pPr marL="3200400" lvl="6" indent="-317500" algn="l">
              <a:lnSpc>
                <a:spcPct val="100000"/>
              </a:lnSpc>
              <a:spcBef>
                <a:spcPts val="400"/>
              </a:spcBef>
              <a:spcAft>
                <a:spcPts val="0"/>
              </a:spcAft>
              <a:buSzPts val="1400"/>
              <a:buChar char="•"/>
              <a:defRPr/>
            </a:lvl7pPr>
            <a:lvl8pPr marL="3657600" lvl="7" indent="-317500" algn="l">
              <a:lnSpc>
                <a:spcPct val="100000"/>
              </a:lnSpc>
              <a:spcBef>
                <a:spcPts val="400"/>
              </a:spcBef>
              <a:spcAft>
                <a:spcPts val="0"/>
              </a:spcAft>
              <a:buSzPts val="1400"/>
              <a:buChar char="•"/>
              <a:defRPr/>
            </a:lvl8pPr>
            <a:lvl9pPr marL="4114800" lvl="8" indent="-317500" algn="l">
              <a:lnSpc>
                <a:spcPct val="100000"/>
              </a:lnSpc>
              <a:spcBef>
                <a:spcPts val="400"/>
              </a:spcBef>
              <a:spcAft>
                <a:spcPts val="0"/>
              </a:spcAft>
              <a:buSzPts val="1400"/>
              <a:buChar char="•"/>
              <a:defRPr/>
            </a:lvl9pPr>
          </a:lstStyle>
          <a:p>
            <a:endParaRPr/>
          </a:p>
        </p:txBody>
      </p:sp>
      <p:sp>
        <p:nvSpPr>
          <p:cNvPr id="44" name="Google Shape;44;p5"/>
          <p:cNvSpPr txBox="1">
            <a:spLocks noGrp="1"/>
          </p:cNvSpPr>
          <p:nvPr>
            <p:ph type="dt" idx="10"/>
          </p:nvPr>
        </p:nvSpPr>
        <p:spPr>
          <a:xfrm>
            <a:off x="762000" y="6248400"/>
            <a:ext cx="1904999" cy="457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a:lvl1pPr>
            <a:lvl2pPr marR="0" lvl="1" algn="l">
              <a:lnSpc>
                <a:spcPct val="100000"/>
              </a:lnSpc>
              <a:spcBef>
                <a:spcPts val="0"/>
              </a:spcBef>
              <a:spcAft>
                <a:spcPts val="0"/>
              </a:spcAft>
              <a:buClr>
                <a:schemeClr val="dk1"/>
              </a:buClr>
              <a:buSzPts val="1400"/>
              <a:buFont typeface="Arial"/>
              <a:buNone/>
              <a:defRPr/>
            </a:lvl2pPr>
            <a:lvl3pPr marR="0" lvl="2" algn="l">
              <a:lnSpc>
                <a:spcPct val="100000"/>
              </a:lnSpc>
              <a:spcBef>
                <a:spcPts val="0"/>
              </a:spcBef>
              <a:spcAft>
                <a:spcPts val="0"/>
              </a:spcAft>
              <a:buClr>
                <a:schemeClr val="dk1"/>
              </a:buClr>
              <a:buSzPts val="1400"/>
              <a:buFont typeface="Arial"/>
              <a:buNone/>
              <a:defRPr/>
            </a:lvl3pPr>
            <a:lvl4pPr marR="0" lvl="3" algn="l">
              <a:lnSpc>
                <a:spcPct val="100000"/>
              </a:lnSpc>
              <a:spcBef>
                <a:spcPts val="0"/>
              </a:spcBef>
              <a:spcAft>
                <a:spcPts val="0"/>
              </a:spcAft>
              <a:buClr>
                <a:schemeClr val="dk1"/>
              </a:buClr>
              <a:buSzPts val="1400"/>
              <a:buFont typeface="Arial"/>
              <a:buNone/>
              <a:defRPr/>
            </a:lvl4pPr>
            <a:lvl5pPr marR="0" lvl="4" algn="l">
              <a:lnSpc>
                <a:spcPct val="100000"/>
              </a:lnSpc>
              <a:spcBef>
                <a:spcPts val="0"/>
              </a:spcBef>
              <a:spcAft>
                <a:spcPts val="0"/>
              </a:spcAft>
              <a:buClr>
                <a:schemeClr val="dk1"/>
              </a:buClr>
              <a:buSzPts val="1400"/>
              <a:buFont typeface="Arial"/>
              <a:buNone/>
              <a:defRPr/>
            </a:lvl5pPr>
            <a:lvl6pPr marR="0" lvl="5" algn="l">
              <a:lnSpc>
                <a:spcPct val="100000"/>
              </a:lnSpc>
              <a:spcBef>
                <a:spcPts val="0"/>
              </a:spcBef>
              <a:spcAft>
                <a:spcPts val="0"/>
              </a:spcAft>
              <a:buClr>
                <a:schemeClr val="dk1"/>
              </a:buClr>
              <a:buSzPts val="1400"/>
              <a:buFont typeface="Arial"/>
              <a:buNone/>
              <a:defRPr/>
            </a:lvl6pPr>
            <a:lvl7pPr marR="0" lvl="6" algn="l">
              <a:lnSpc>
                <a:spcPct val="100000"/>
              </a:lnSpc>
              <a:spcBef>
                <a:spcPts val="0"/>
              </a:spcBef>
              <a:spcAft>
                <a:spcPts val="0"/>
              </a:spcAft>
              <a:buClr>
                <a:schemeClr val="dk1"/>
              </a:buClr>
              <a:buSzPts val="1400"/>
              <a:buFont typeface="Arial"/>
              <a:buNone/>
              <a:defRPr/>
            </a:lvl7pPr>
            <a:lvl8pPr marR="0" lvl="7" algn="l">
              <a:lnSpc>
                <a:spcPct val="100000"/>
              </a:lnSpc>
              <a:spcBef>
                <a:spcPts val="0"/>
              </a:spcBef>
              <a:spcAft>
                <a:spcPts val="0"/>
              </a:spcAft>
              <a:buClr>
                <a:schemeClr val="dk1"/>
              </a:buClr>
              <a:buSzPts val="1400"/>
              <a:buFont typeface="Arial"/>
              <a:buNone/>
              <a:defRPr/>
            </a:lvl8pPr>
            <a:lvl9pPr marR="0" lvl="8" algn="l">
              <a:lnSpc>
                <a:spcPct val="100000"/>
              </a:lnSpc>
              <a:spcBef>
                <a:spcPts val="0"/>
              </a:spcBef>
              <a:spcAft>
                <a:spcPts val="0"/>
              </a:spcAft>
              <a:buClr>
                <a:schemeClr val="dk1"/>
              </a:buClr>
              <a:buSzPts val="1400"/>
              <a:buFont typeface="Arial"/>
              <a:buNone/>
              <a:defRPr/>
            </a:lvl9pPr>
          </a:lstStyle>
          <a:p>
            <a:endParaRPr/>
          </a:p>
        </p:txBody>
      </p:sp>
      <p:sp>
        <p:nvSpPr>
          <p:cNvPr id="45" name="Google Shape;45;p5"/>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1"/>
              </a:buClr>
              <a:buSzPts val="1400"/>
              <a:buFont typeface="Arial"/>
              <a:buNone/>
              <a:defRPr/>
            </a:lvl1pPr>
            <a:lvl2pPr marR="0" lvl="1" algn="l">
              <a:lnSpc>
                <a:spcPct val="100000"/>
              </a:lnSpc>
              <a:spcBef>
                <a:spcPts val="0"/>
              </a:spcBef>
              <a:spcAft>
                <a:spcPts val="0"/>
              </a:spcAft>
              <a:buClr>
                <a:schemeClr val="dk1"/>
              </a:buClr>
              <a:buSzPts val="1400"/>
              <a:buFont typeface="Arial"/>
              <a:buNone/>
              <a:defRPr/>
            </a:lvl2pPr>
            <a:lvl3pPr marR="0" lvl="2" algn="l">
              <a:lnSpc>
                <a:spcPct val="100000"/>
              </a:lnSpc>
              <a:spcBef>
                <a:spcPts val="0"/>
              </a:spcBef>
              <a:spcAft>
                <a:spcPts val="0"/>
              </a:spcAft>
              <a:buClr>
                <a:schemeClr val="dk1"/>
              </a:buClr>
              <a:buSzPts val="1400"/>
              <a:buFont typeface="Arial"/>
              <a:buNone/>
              <a:defRPr/>
            </a:lvl3pPr>
            <a:lvl4pPr marR="0" lvl="3" algn="l">
              <a:lnSpc>
                <a:spcPct val="100000"/>
              </a:lnSpc>
              <a:spcBef>
                <a:spcPts val="0"/>
              </a:spcBef>
              <a:spcAft>
                <a:spcPts val="0"/>
              </a:spcAft>
              <a:buClr>
                <a:schemeClr val="dk1"/>
              </a:buClr>
              <a:buSzPts val="1400"/>
              <a:buFont typeface="Arial"/>
              <a:buNone/>
              <a:defRPr/>
            </a:lvl4pPr>
            <a:lvl5pPr marR="0" lvl="4" algn="l">
              <a:lnSpc>
                <a:spcPct val="100000"/>
              </a:lnSpc>
              <a:spcBef>
                <a:spcPts val="0"/>
              </a:spcBef>
              <a:spcAft>
                <a:spcPts val="0"/>
              </a:spcAft>
              <a:buClr>
                <a:schemeClr val="dk1"/>
              </a:buClr>
              <a:buSzPts val="1400"/>
              <a:buFont typeface="Arial"/>
              <a:buNone/>
              <a:defRPr/>
            </a:lvl5pPr>
            <a:lvl6pPr marR="0" lvl="5" algn="l">
              <a:lnSpc>
                <a:spcPct val="100000"/>
              </a:lnSpc>
              <a:spcBef>
                <a:spcPts val="0"/>
              </a:spcBef>
              <a:spcAft>
                <a:spcPts val="0"/>
              </a:spcAft>
              <a:buClr>
                <a:schemeClr val="dk1"/>
              </a:buClr>
              <a:buSzPts val="1400"/>
              <a:buFont typeface="Arial"/>
              <a:buNone/>
              <a:defRPr/>
            </a:lvl6pPr>
            <a:lvl7pPr marR="0" lvl="6" algn="l">
              <a:lnSpc>
                <a:spcPct val="100000"/>
              </a:lnSpc>
              <a:spcBef>
                <a:spcPts val="0"/>
              </a:spcBef>
              <a:spcAft>
                <a:spcPts val="0"/>
              </a:spcAft>
              <a:buClr>
                <a:schemeClr val="dk1"/>
              </a:buClr>
              <a:buSzPts val="1400"/>
              <a:buFont typeface="Arial"/>
              <a:buNone/>
              <a:defRPr/>
            </a:lvl7pPr>
            <a:lvl8pPr marR="0" lvl="7" algn="l">
              <a:lnSpc>
                <a:spcPct val="100000"/>
              </a:lnSpc>
              <a:spcBef>
                <a:spcPts val="0"/>
              </a:spcBef>
              <a:spcAft>
                <a:spcPts val="0"/>
              </a:spcAft>
              <a:buClr>
                <a:schemeClr val="dk1"/>
              </a:buClr>
              <a:buSzPts val="1400"/>
              <a:buFont typeface="Arial"/>
              <a:buNone/>
              <a:defRPr/>
            </a:lvl8pPr>
            <a:lvl9pPr marR="0" lvl="8" algn="l">
              <a:lnSpc>
                <a:spcPct val="100000"/>
              </a:lnSpc>
              <a:spcBef>
                <a:spcPts val="0"/>
              </a:spcBef>
              <a:spcAft>
                <a:spcPts val="0"/>
              </a:spcAft>
              <a:buClr>
                <a:schemeClr val="dk1"/>
              </a:buClr>
              <a:buSzPts val="1400"/>
              <a:buFont typeface="Arial"/>
              <a:buNone/>
              <a:defRPr/>
            </a:lvl9pPr>
          </a:lstStyle>
          <a:p>
            <a:endParaRPr/>
          </a:p>
        </p:txBody>
      </p:sp>
      <p:sp>
        <p:nvSpPr>
          <p:cNvPr id="46" name="Google Shape;46;p5"/>
          <p:cNvSpPr txBox="1">
            <a:spLocks noGrp="1"/>
          </p:cNvSpPr>
          <p:nvPr>
            <p:ph type="sldNum" idx="12"/>
          </p:nvPr>
        </p:nvSpPr>
        <p:spPr>
          <a:xfrm>
            <a:off x="7086600" y="6248400"/>
            <a:ext cx="1904999" cy="4572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6"/>
          <p:cNvSpPr txBox="1">
            <a:spLocks noGrp="1"/>
          </p:cNvSpPr>
          <p:nvPr>
            <p:ph type="dt" idx="10"/>
          </p:nvPr>
        </p:nvSpPr>
        <p:spPr>
          <a:xfrm>
            <a:off x="762000" y="6248400"/>
            <a:ext cx="1904999" cy="457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a:lvl1pPr>
            <a:lvl2pPr marR="0" lvl="1" algn="l">
              <a:lnSpc>
                <a:spcPct val="100000"/>
              </a:lnSpc>
              <a:spcBef>
                <a:spcPts val="0"/>
              </a:spcBef>
              <a:spcAft>
                <a:spcPts val="0"/>
              </a:spcAft>
              <a:buClr>
                <a:schemeClr val="dk1"/>
              </a:buClr>
              <a:buSzPts val="1400"/>
              <a:buFont typeface="Arial"/>
              <a:buNone/>
              <a:defRPr/>
            </a:lvl2pPr>
            <a:lvl3pPr marR="0" lvl="2" algn="l">
              <a:lnSpc>
                <a:spcPct val="100000"/>
              </a:lnSpc>
              <a:spcBef>
                <a:spcPts val="0"/>
              </a:spcBef>
              <a:spcAft>
                <a:spcPts val="0"/>
              </a:spcAft>
              <a:buClr>
                <a:schemeClr val="dk1"/>
              </a:buClr>
              <a:buSzPts val="1400"/>
              <a:buFont typeface="Arial"/>
              <a:buNone/>
              <a:defRPr/>
            </a:lvl3pPr>
            <a:lvl4pPr marR="0" lvl="3" algn="l">
              <a:lnSpc>
                <a:spcPct val="100000"/>
              </a:lnSpc>
              <a:spcBef>
                <a:spcPts val="0"/>
              </a:spcBef>
              <a:spcAft>
                <a:spcPts val="0"/>
              </a:spcAft>
              <a:buClr>
                <a:schemeClr val="dk1"/>
              </a:buClr>
              <a:buSzPts val="1400"/>
              <a:buFont typeface="Arial"/>
              <a:buNone/>
              <a:defRPr/>
            </a:lvl4pPr>
            <a:lvl5pPr marR="0" lvl="4" algn="l">
              <a:lnSpc>
                <a:spcPct val="100000"/>
              </a:lnSpc>
              <a:spcBef>
                <a:spcPts val="0"/>
              </a:spcBef>
              <a:spcAft>
                <a:spcPts val="0"/>
              </a:spcAft>
              <a:buClr>
                <a:schemeClr val="dk1"/>
              </a:buClr>
              <a:buSzPts val="1400"/>
              <a:buFont typeface="Arial"/>
              <a:buNone/>
              <a:defRPr/>
            </a:lvl5pPr>
            <a:lvl6pPr marR="0" lvl="5" algn="l">
              <a:lnSpc>
                <a:spcPct val="100000"/>
              </a:lnSpc>
              <a:spcBef>
                <a:spcPts val="0"/>
              </a:spcBef>
              <a:spcAft>
                <a:spcPts val="0"/>
              </a:spcAft>
              <a:buClr>
                <a:schemeClr val="dk1"/>
              </a:buClr>
              <a:buSzPts val="1400"/>
              <a:buFont typeface="Arial"/>
              <a:buNone/>
              <a:defRPr/>
            </a:lvl6pPr>
            <a:lvl7pPr marR="0" lvl="6" algn="l">
              <a:lnSpc>
                <a:spcPct val="100000"/>
              </a:lnSpc>
              <a:spcBef>
                <a:spcPts val="0"/>
              </a:spcBef>
              <a:spcAft>
                <a:spcPts val="0"/>
              </a:spcAft>
              <a:buClr>
                <a:schemeClr val="dk1"/>
              </a:buClr>
              <a:buSzPts val="1400"/>
              <a:buFont typeface="Arial"/>
              <a:buNone/>
              <a:defRPr/>
            </a:lvl7pPr>
            <a:lvl8pPr marR="0" lvl="7" algn="l">
              <a:lnSpc>
                <a:spcPct val="100000"/>
              </a:lnSpc>
              <a:spcBef>
                <a:spcPts val="0"/>
              </a:spcBef>
              <a:spcAft>
                <a:spcPts val="0"/>
              </a:spcAft>
              <a:buClr>
                <a:schemeClr val="dk1"/>
              </a:buClr>
              <a:buSzPts val="1400"/>
              <a:buFont typeface="Arial"/>
              <a:buNone/>
              <a:defRPr/>
            </a:lvl8pPr>
            <a:lvl9pPr marR="0" lvl="8" algn="l">
              <a:lnSpc>
                <a:spcPct val="100000"/>
              </a:lnSpc>
              <a:spcBef>
                <a:spcPts val="0"/>
              </a:spcBef>
              <a:spcAft>
                <a:spcPts val="0"/>
              </a:spcAft>
              <a:buClr>
                <a:schemeClr val="dk1"/>
              </a:buClr>
              <a:buSzPts val="1400"/>
              <a:buFont typeface="Arial"/>
              <a:buNone/>
              <a:defRPr/>
            </a:lvl9pPr>
          </a:lstStyle>
          <a:p>
            <a:endParaRPr/>
          </a:p>
        </p:txBody>
      </p:sp>
      <p:sp>
        <p:nvSpPr>
          <p:cNvPr id="49" name="Google Shape;49;p6"/>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1"/>
              </a:buClr>
              <a:buSzPts val="1400"/>
              <a:buFont typeface="Arial"/>
              <a:buNone/>
              <a:defRPr/>
            </a:lvl1pPr>
            <a:lvl2pPr marR="0" lvl="1" algn="l">
              <a:lnSpc>
                <a:spcPct val="100000"/>
              </a:lnSpc>
              <a:spcBef>
                <a:spcPts val="0"/>
              </a:spcBef>
              <a:spcAft>
                <a:spcPts val="0"/>
              </a:spcAft>
              <a:buClr>
                <a:schemeClr val="dk1"/>
              </a:buClr>
              <a:buSzPts val="1400"/>
              <a:buFont typeface="Arial"/>
              <a:buNone/>
              <a:defRPr/>
            </a:lvl2pPr>
            <a:lvl3pPr marR="0" lvl="2" algn="l">
              <a:lnSpc>
                <a:spcPct val="100000"/>
              </a:lnSpc>
              <a:spcBef>
                <a:spcPts val="0"/>
              </a:spcBef>
              <a:spcAft>
                <a:spcPts val="0"/>
              </a:spcAft>
              <a:buClr>
                <a:schemeClr val="dk1"/>
              </a:buClr>
              <a:buSzPts val="1400"/>
              <a:buFont typeface="Arial"/>
              <a:buNone/>
              <a:defRPr/>
            </a:lvl3pPr>
            <a:lvl4pPr marR="0" lvl="3" algn="l">
              <a:lnSpc>
                <a:spcPct val="100000"/>
              </a:lnSpc>
              <a:spcBef>
                <a:spcPts val="0"/>
              </a:spcBef>
              <a:spcAft>
                <a:spcPts val="0"/>
              </a:spcAft>
              <a:buClr>
                <a:schemeClr val="dk1"/>
              </a:buClr>
              <a:buSzPts val="1400"/>
              <a:buFont typeface="Arial"/>
              <a:buNone/>
              <a:defRPr/>
            </a:lvl4pPr>
            <a:lvl5pPr marR="0" lvl="4" algn="l">
              <a:lnSpc>
                <a:spcPct val="100000"/>
              </a:lnSpc>
              <a:spcBef>
                <a:spcPts val="0"/>
              </a:spcBef>
              <a:spcAft>
                <a:spcPts val="0"/>
              </a:spcAft>
              <a:buClr>
                <a:schemeClr val="dk1"/>
              </a:buClr>
              <a:buSzPts val="1400"/>
              <a:buFont typeface="Arial"/>
              <a:buNone/>
              <a:defRPr/>
            </a:lvl5pPr>
            <a:lvl6pPr marR="0" lvl="5" algn="l">
              <a:lnSpc>
                <a:spcPct val="100000"/>
              </a:lnSpc>
              <a:spcBef>
                <a:spcPts val="0"/>
              </a:spcBef>
              <a:spcAft>
                <a:spcPts val="0"/>
              </a:spcAft>
              <a:buClr>
                <a:schemeClr val="dk1"/>
              </a:buClr>
              <a:buSzPts val="1400"/>
              <a:buFont typeface="Arial"/>
              <a:buNone/>
              <a:defRPr/>
            </a:lvl6pPr>
            <a:lvl7pPr marR="0" lvl="6" algn="l">
              <a:lnSpc>
                <a:spcPct val="100000"/>
              </a:lnSpc>
              <a:spcBef>
                <a:spcPts val="0"/>
              </a:spcBef>
              <a:spcAft>
                <a:spcPts val="0"/>
              </a:spcAft>
              <a:buClr>
                <a:schemeClr val="dk1"/>
              </a:buClr>
              <a:buSzPts val="1400"/>
              <a:buFont typeface="Arial"/>
              <a:buNone/>
              <a:defRPr/>
            </a:lvl7pPr>
            <a:lvl8pPr marR="0" lvl="7" algn="l">
              <a:lnSpc>
                <a:spcPct val="100000"/>
              </a:lnSpc>
              <a:spcBef>
                <a:spcPts val="0"/>
              </a:spcBef>
              <a:spcAft>
                <a:spcPts val="0"/>
              </a:spcAft>
              <a:buClr>
                <a:schemeClr val="dk1"/>
              </a:buClr>
              <a:buSzPts val="1400"/>
              <a:buFont typeface="Arial"/>
              <a:buNone/>
              <a:defRPr/>
            </a:lvl8pPr>
            <a:lvl9pPr marR="0" lvl="8" algn="l">
              <a:lnSpc>
                <a:spcPct val="100000"/>
              </a:lnSpc>
              <a:spcBef>
                <a:spcPts val="0"/>
              </a:spcBef>
              <a:spcAft>
                <a:spcPts val="0"/>
              </a:spcAft>
              <a:buClr>
                <a:schemeClr val="dk1"/>
              </a:buClr>
              <a:buSzPts val="1400"/>
              <a:buFont typeface="Arial"/>
              <a:buNone/>
              <a:defRPr/>
            </a:lvl9pPr>
          </a:lstStyle>
          <a:p>
            <a:endParaRPr/>
          </a:p>
        </p:txBody>
      </p:sp>
      <p:sp>
        <p:nvSpPr>
          <p:cNvPr id="50" name="Google Shape;50;p6"/>
          <p:cNvSpPr txBox="1">
            <a:spLocks noGrp="1"/>
          </p:cNvSpPr>
          <p:nvPr>
            <p:ph type="sldNum" idx="12"/>
          </p:nvPr>
        </p:nvSpPr>
        <p:spPr>
          <a:xfrm>
            <a:off x="7086600" y="6248400"/>
            <a:ext cx="1904999" cy="4572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BJECT_WITH_CAPTION_TEXT" type="objTx">
  <p:cSld name="OBJECT_WITH_CAPTION_TEXT">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3050"/>
            <a:ext cx="3008313" cy="1162048"/>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body" idx="1"/>
          </p:nvPr>
        </p:nvSpPr>
        <p:spPr>
          <a:xfrm>
            <a:off x="3575050" y="273050"/>
            <a:ext cx="5111750" cy="5853111"/>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560"/>
              </a:spcBef>
              <a:spcAft>
                <a:spcPts val="0"/>
              </a:spcAft>
              <a:buSzPts val="1400"/>
              <a:buChar char="•"/>
              <a:defRPr/>
            </a:lvl1pPr>
            <a:lvl2pPr marL="914400" lvl="1" indent="-317500" algn="l">
              <a:lnSpc>
                <a:spcPct val="100000"/>
              </a:lnSpc>
              <a:spcBef>
                <a:spcPts val="480"/>
              </a:spcBef>
              <a:spcAft>
                <a:spcPts val="0"/>
              </a:spcAft>
              <a:buSzPts val="1400"/>
              <a:buChar char="•"/>
              <a:defRPr/>
            </a:lvl2pPr>
            <a:lvl3pPr marL="1371600" lvl="2" indent="-317500" algn="l">
              <a:lnSpc>
                <a:spcPct val="100000"/>
              </a:lnSpc>
              <a:spcBef>
                <a:spcPts val="400"/>
              </a:spcBef>
              <a:spcAft>
                <a:spcPts val="0"/>
              </a:spcAft>
              <a:buSzPts val="1400"/>
              <a:buChar char="•"/>
              <a:defRPr/>
            </a:lvl3pPr>
            <a:lvl4pPr marL="1828800" lvl="3" indent="-317500" algn="l">
              <a:lnSpc>
                <a:spcPct val="100000"/>
              </a:lnSpc>
              <a:spcBef>
                <a:spcPts val="400"/>
              </a:spcBef>
              <a:spcAft>
                <a:spcPts val="0"/>
              </a:spcAft>
              <a:buSzPts val="1400"/>
              <a:buChar char="•"/>
              <a:defRPr/>
            </a:lvl4pPr>
            <a:lvl5pPr marL="2286000" lvl="4" indent="-317500" algn="l">
              <a:lnSpc>
                <a:spcPct val="100000"/>
              </a:lnSpc>
              <a:spcBef>
                <a:spcPts val="400"/>
              </a:spcBef>
              <a:spcAft>
                <a:spcPts val="0"/>
              </a:spcAft>
              <a:buSzPts val="1400"/>
              <a:buChar char="•"/>
              <a:defRPr/>
            </a:lvl5pPr>
            <a:lvl6pPr marL="2743200" lvl="5" indent="-317500" algn="l">
              <a:lnSpc>
                <a:spcPct val="100000"/>
              </a:lnSpc>
              <a:spcBef>
                <a:spcPts val="400"/>
              </a:spcBef>
              <a:spcAft>
                <a:spcPts val="0"/>
              </a:spcAft>
              <a:buSzPts val="1400"/>
              <a:buChar char="•"/>
              <a:defRPr/>
            </a:lvl6pPr>
            <a:lvl7pPr marL="3200400" lvl="6" indent="-317500" algn="l">
              <a:lnSpc>
                <a:spcPct val="100000"/>
              </a:lnSpc>
              <a:spcBef>
                <a:spcPts val="400"/>
              </a:spcBef>
              <a:spcAft>
                <a:spcPts val="0"/>
              </a:spcAft>
              <a:buSzPts val="1400"/>
              <a:buChar char="•"/>
              <a:defRPr/>
            </a:lvl7pPr>
            <a:lvl8pPr marL="3657600" lvl="7" indent="-317500" algn="l">
              <a:lnSpc>
                <a:spcPct val="100000"/>
              </a:lnSpc>
              <a:spcBef>
                <a:spcPts val="400"/>
              </a:spcBef>
              <a:spcAft>
                <a:spcPts val="0"/>
              </a:spcAft>
              <a:buSzPts val="1400"/>
              <a:buChar char="•"/>
              <a:defRPr/>
            </a:lvl8pPr>
            <a:lvl9pPr marL="4114800" lvl="8" indent="-317500" algn="l">
              <a:lnSpc>
                <a:spcPct val="100000"/>
              </a:lnSpc>
              <a:spcBef>
                <a:spcPts val="400"/>
              </a:spcBef>
              <a:spcAft>
                <a:spcPts val="0"/>
              </a:spcAft>
              <a:buSzPts val="1400"/>
              <a:buChar char="•"/>
              <a:defRPr/>
            </a:lvl9pPr>
          </a:lstStyle>
          <a:p>
            <a:endParaRPr/>
          </a:p>
        </p:txBody>
      </p:sp>
      <p:sp>
        <p:nvSpPr>
          <p:cNvPr id="54" name="Google Shape;54;p7"/>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560"/>
              </a:spcBef>
              <a:spcAft>
                <a:spcPts val="0"/>
              </a:spcAft>
              <a:buSzPts val="1400"/>
              <a:buFont typeface="Arial"/>
              <a:buNone/>
              <a:defRPr/>
            </a:lvl1pPr>
            <a:lvl2pPr marL="914400" lvl="1" indent="-228600" algn="l">
              <a:lnSpc>
                <a:spcPct val="100000"/>
              </a:lnSpc>
              <a:spcBef>
                <a:spcPts val="480"/>
              </a:spcBef>
              <a:spcAft>
                <a:spcPts val="0"/>
              </a:spcAft>
              <a:buSzPts val="1400"/>
              <a:buFont typeface="Arial"/>
              <a:buNone/>
              <a:defRPr/>
            </a:lvl2pPr>
            <a:lvl3pPr marL="1371600" lvl="2" indent="-228600" algn="l">
              <a:lnSpc>
                <a:spcPct val="100000"/>
              </a:lnSpc>
              <a:spcBef>
                <a:spcPts val="400"/>
              </a:spcBef>
              <a:spcAft>
                <a:spcPts val="0"/>
              </a:spcAft>
              <a:buSzPts val="1400"/>
              <a:buFont typeface="Arial"/>
              <a:buNone/>
              <a:defRPr/>
            </a:lvl3pPr>
            <a:lvl4pPr marL="1828800" lvl="3" indent="-228600" algn="l">
              <a:lnSpc>
                <a:spcPct val="100000"/>
              </a:lnSpc>
              <a:spcBef>
                <a:spcPts val="400"/>
              </a:spcBef>
              <a:spcAft>
                <a:spcPts val="0"/>
              </a:spcAft>
              <a:buSzPts val="1400"/>
              <a:buFont typeface="Arial"/>
              <a:buNone/>
              <a:defRPr/>
            </a:lvl4pPr>
            <a:lvl5pPr marL="2286000" lvl="4" indent="-228600" algn="l">
              <a:lnSpc>
                <a:spcPct val="100000"/>
              </a:lnSpc>
              <a:spcBef>
                <a:spcPts val="400"/>
              </a:spcBef>
              <a:spcAft>
                <a:spcPts val="0"/>
              </a:spcAft>
              <a:buSzPts val="1400"/>
              <a:buFont typeface="Arial"/>
              <a:buNone/>
              <a:defRPr/>
            </a:lvl5pPr>
            <a:lvl6pPr marL="2743200" lvl="5" indent="-228600" algn="l">
              <a:lnSpc>
                <a:spcPct val="100000"/>
              </a:lnSpc>
              <a:spcBef>
                <a:spcPts val="400"/>
              </a:spcBef>
              <a:spcAft>
                <a:spcPts val="0"/>
              </a:spcAft>
              <a:buSzPts val="1400"/>
              <a:buFont typeface="Arial"/>
              <a:buNone/>
              <a:defRPr/>
            </a:lvl6pPr>
            <a:lvl7pPr marL="3200400" lvl="6" indent="-228600" algn="l">
              <a:lnSpc>
                <a:spcPct val="100000"/>
              </a:lnSpc>
              <a:spcBef>
                <a:spcPts val="400"/>
              </a:spcBef>
              <a:spcAft>
                <a:spcPts val="0"/>
              </a:spcAft>
              <a:buSzPts val="1400"/>
              <a:buFont typeface="Arial"/>
              <a:buNone/>
              <a:defRPr/>
            </a:lvl7pPr>
            <a:lvl8pPr marL="3657600" lvl="7" indent="-228600" algn="l">
              <a:lnSpc>
                <a:spcPct val="100000"/>
              </a:lnSpc>
              <a:spcBef>
                <a:spcPts val="400"/>
              </a:spcBef>
              <a:spcAft>
                <a:spcPts val="0"/>
              </a:spcAft>
              <a:buSzPts val="1400"/>
              <a:buFont typeface="Arial"/>
              <a:buNone/>
              <a:defRPr/>
            </a:lvl8pPr>
            <a:lvl9pPr marL="4114800" lvl="8" indent="-228600" algn="l">
              <a:lnSpc>
                <a:spcPct val="100000"/>
              </a:lnSpc>
              <a:spcBef>
                <a:spcPts val="400"/>
              </a:spcBef>
              <a:spcAft>
                <a:spcPts val="0"/>
              </a:spcAft>
              <a:buSzPts val="1400"/>
              <a:buFont typeface="Arial"/>
              <a:buNone/>
              <a:defRPr/>
            </a:lvl9pPr>
          </a:lstStyle>
          <a:p>
            <a:endParaRPr/>
          </a:p>
        </p:txBody>
      </p:sp>
      <p:sp>
        <p:nvSpPr>
          <p:cNvPr id="55" name="Google Shape;55;p7"/>
          <p:cNvSpPr txBox="1">
            <a:spLocks noGrp="1"/>
          </p:cNvSpPr>
          <p:nvPr>
            <p:ph type="dt" idx="10"/>
          </p:nvPr>
        </p:nvSpPr>
        <p:spPr>
          <a:xfrm>
            <a:off x="762000" y="6248400"/>
            <a:ext cx="1904999" cy="457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a:lvl1pPr>
            <a:lvl2pPr marR="0" lvl="1" algn="l">
              <a:lnSpc>
                <a:spcPct val="100000"/>
              </a:lnSpc>
              <a:spcBef>
                <a:spcPts val="0"/>
              </a:spcBef>
              <a:spcAft>
                <a:spcPts val="0"/>
              </a:spcAft>
              <a:buClr>
                <a:schemeClr val="dk1"/>
              </a:buClr>
              <a:buSzPts val="1400"/>
              <a:buFont typeface="Arial"/>
              <a:buNone/>
              <a:defRPr/>
            </a:lvl2pPr>
            <a:lvl3pPr marR="0" lvl="2" algn="l">
              <a:lnSpc>
                <a:spcPct val="100000"/>
              </a:lnSpc>
              <a:spcBef>
                <a:spcPts val="0"/>
              </a:spcBef>
              <a:spcAft>
                <a:spcPts val="0"/>
              </a:spcAft>
              <a:buClr>
                <a:schemeClr val="dk1"/>
              </a:buClr>
              <a:buSzPts val="1400"/>
              <a:buFont typeface="Arial"/>
              <a:buNone/>
              <a:defRPr/>
            </a:lvl3pPr>
            <a:lvl4pPr marR="0" lvl="3" algn="l">
              <a:lnSpc>
                <a:spcPct val="100000"/>
              </a:lnSpc>
              <a:spcBef>
                <a:spcPts val="0"/>
              </a:spcBef>
              <a:spcAft>
                <a:spcPts val="0"/>
              </a:spcAft>
              <a:buClr>
                <a:schemeClr val="dk1"/>
              </a:buClr>
              <a:buSzPts val="1400"/>
              <a:buFont typeface="Arial"/>
              <a:buNone/>
              <a:defRPr/>
            </a:lvl4pPr>
            <a:lvl5pPr marR="0" lvl="4" algn="l">
              <a:lnSpc>
                <a:spcPct val="100000"/>
              </a:lnSpc>
              <a:spcBef>
                <a:spcPts val="0"/>
              </a:spcBef>
              <a:spcAft>
                <a:spcPts val="0"/>
              </a:spcAft>
              <a:buClr>
                <a:schemeClr val="dk1"/>
              </a:buClr>
              <a:buSzPts val="1400"/>
              <a:buFont typeface="Arial"/>
              <a:buNone/>
              <a:defRPr/>
            </a:lvl5pPr>
            <a:lvl6pPr marR="0" lvl="5" algn="l">
              <a:lnSpc>
                <a:spcPct val="100000"/>
              </a:lnSpc>
              <a:spcBef>
                <a:spcPts val="0"/>
              </a:spcBef>
              <a:spcAft>
                <a:spcPts val="0"/>
              </a:spcAft>
              <a:buClr>
                <a:schemeClr val="dk1"/>
              </a:buClr>
              <a:buSzPts val="1400"/>
              <a:buFont typeface="Arial"/>
              <a:buNone/>
              <a:defRPr/>
            </a:lvl6pPr>
            <a:lvl7pPr marR="0" lvl="6" algn="l">
              <a:lnSpc>
                <a:spcPct val="100000"/>
              </a:lnSpc>
              <a:spcBef>
                <a:spcPts val="0"/>
              </a:spcBef>
              <a:spcAft>
                <a:spcPts val="0"/>
              </a:spcAft>
              <a:buClr>
                <a:schemeClr val="dk1"/>
              </a:buClr>
              <a:buSzPts val="1400"/>
              <a:buFont typeface="Arial"/>
              <a:buNone/>
              <a:defRPr/>
            </a:lvl7pPr>
            <a:lvl8pPr marR="0" lvl="7" algn="l">
              <a:lnSpc>
                <a:spcPct val="100000"/>
              </a:lnSpc>
              <a:spcBef>
                <a:spcPts val="0"/>
              </a:spcBef>
              <a:spcAft>
                <a:spcPts val="0"/>
              </a:spcAft>
              <a:buClr>
                <a:schemeClr val="dk1"/>
              </a:buClr>
              <a:buSzPts val="1400"/>
              <a:buFont typeface="Arial"/>
              <a:buNone/>
              <a:defRPr/>
            </a:lvl8pPr>
            <a:lvl9pPr marR="0" lvl="8" algn="l">
              <a:lnSpc>
                <a:spcPct val="100000"/>
              </a:lnSpc>
              <a:spcBef>
                <a:spcPts val="0"/>
              </a:spcBef>
              <a:spcAft>
                <a:spcPts val="0"/>
              </a:spcAft>
              <a:buClr>
                <a:schemeClr val="dk1"/>
              </a:buClr>
              <a:buSzPts val="1400"/>
              <a:buFont typeface="Arial"/>
              <a:buNone/>
              <a:defRPr/>
            </a:lvl9pPr>
          </a:lstStyle>
          <a:p>
            <a:endParaRPr/>
          </a:p>
        </p:txBody>
      </p:sp>
      <p:sp>
        <p:nvSpPr>
          <p:cNvPr id="56" name="Google Shape;56;p7"/>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1"/>
              </a:buClr>
              <a:buSzPts val="1400"/>
              <a:buFont typeface="Arial"/>
              <a:buNone/>
              <a:defRPr/>
            </a:lvl1pPr>
            <a:lvl2pPr marR="0" lvl="1" algn="l">
              <a:lnSpc>
                <a:spcPct val="100000"/>
              </a:lnSpc>
              <a:spcBef>
                <a:spcPts val="0"/>
              </a:spcBef>
              <a:spcAft>
                <a:spcPts val="0"/>
              </a:spcAft>
              <a:buClr>
                <a:schemeClr val="dk1"/>
              </a:buClr>
              <a:buSzPts val="1400"/>
              <a:buFont typeface="Arial"/>
              <a:buNone/>
              <a:defRPr/>
            </a:lvl2pPr>
            <a:lvl3pPr marR="0" lvl="2" algn="l">
              <a:lnSpc>
                <a:spcPct val="100000"/>
              </a:lnSpc>
              <a:spcBef>
                <a:spcPts val="0"/>
              </a:spcBef>
              <a:spcAft>
                <a:spcPts val="0"/>
              </a:spcAft>
              <a:buClr>
                <a:schemeClr val="dk1"/>
              </a:buClr>
              <a:buSzPts val="1400"/>
              <a:buFont typeface="Arial"/>
              <a:buNone/>
              <a:defRPr/>
            </a:lvl3pPr>
            <a:lvl4pPr marR="0" lvl="3" algn="l">
              <a:lnSpc>
                <a:spcPct val="100000"/>
              </a:lnSpc>
              <a:spcBef>
                <a:spcPts val="0"/>
              </a:spcBef>
              <a:spcAft>
                <a:spcPts val="0"/>
              </a:spcAft>
              <a:buClr>
                <a:schemeClr val="dk1"/>
              </a:buClr>
              <a:buSzPts val="1400"/>
              <a:buFont typeface="Arial"/>
              <a:buNone/>
              <a:defRPr/>
            </a:lvl4pPr>
            <a:lvl5pPr marR="0" lvl="4" algn="l">
              <a:lnSpc>
                <a:spcPct val="100000"/>
              </a:lnSpc>
              <a:spcBef>
                <a:spcPts val="0"/>
              </a:spcBef>
              <a:spcAft>
                <a:spcPts val="0"/>
              </a:spcAft>
              <a:buClr>
                <a:schemeClr val="dk1"/>
              </a:buClr>
              <a:buSzPts val="1400"/>
              <a:buFont typeface="Arial"/>
              <a:buNone/>
              <a:defRPr/>
            </a:lvl5pPr>
            <a:lvl6pPr marR="0" lvl="5" algn="l">
              <a:lnSpc>
                <a:spcPct val="100000"/>
              </a:lnSpc>
              <a:spcBef>
                <a:spcPts val="0"/>
              </a:spcBef>
              <a:spcAft>
                <a:spcPts val="0"/>
              </a:spcAft>
              <a:buClr>
                <a:schemeClr val="dk1"/>
              </a:buClr>
              <a:buSzPts val="1400"/>
              <a:buFont typeface="Arial"/>
              <a:buNone/>
              <a:defRPr/>
            </a:lvl6pPr>
            <a:lvl7pPr marR="0" lvl="6" algn="l">
              <a:lnSpc>
                <a:spcPct val="100000"/>
              </a:lnSpc>
              <a:spcBef>
                <a:spcPts val="0"/>
              </a:spcBef>
              <a:spcAft>
                <a:spcPts val="0"/>
              </a:spcAft>
              <a:buClr>
                <a:schemeClr val="dk1"/>
              </a:buClr>
              <a:buSzPts val="1400"/>
              <a:buFont typeface="Arial"/>
              <a:buNone/>
              <a:defRPr/>
            </a:lvl7pPr>
            <a:lvl8pPr marR="0" lvl="7" algn="l">
              <a:lnSpc>
                <a:spcPct val="100000"/>
              </a:lnSpc>
              <a:spcBef>
                <a:spcPts val="0"/>
              </a:spcBef>
              <a:spcAft>
                <a:spcPts val="0"/>
              </a:spcAft>
              <a:buClr>
                <a:schemeClr val="dk1"/>
              </a:buClr>
              <a:buSzPts val="1400"/>
              <a:buFont typeface="Arial"/>
              <a:buNone/>
              <a:defRPr/>
            </a:lvl8pPr>
            <a:lvl9pPr marR="0" lvl="8" algn="l">
              <a:lnSpc>
                <a:spcPct val="100000"/>
              </a:lnSpc>
              <a:spcBef>
                <a:spcPts val="0"/>
              </a:spcBef>
              <a:spcAft>
                <a:spcPts val="0"/>
              </a:spcAft>
              <a:buClr>
                <a:schemeClr val="dk1"/>
              </a:buClr>
              <a:buSzPts val="1400"/>
              <a:buFont typeface="Arial"/>
              <a:buNone/>
              <a:defRPr/>
            </a:lvl9pPr>
          </a:lstStyle>
          <a:p>
            <a:endParaRPr/>
          </a:p>
        </p:txBody>
      </p:sp>
      <p:sp>
        <p:nvSpPr>
          <p:cNvPr id="57" name="Google Shape;57;p7"/>
          <p:cNvSpPr txBox="1">
            <a:spLocks noGrp="1"/>
          </p:cNvSpPr>
          <p:nvPr>
            <p:ph type="sldNum" idx="12"/>
          </p:nvPr>
        </p:nvSpPr>
        <p:spPr>
          <a:xfrm>
            <a:off x="7086600" y="6248400"/>
            <a:ext cx="1904999" cy="4572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_WITH_CAPTION_TEXT" type="picTx">
  <p:cSld name="PICTURE_WITH_CAPTION_TEXT">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1792288" y="4800600"/>
            <a:ext cx="5486399" cy="566736"/>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a:spLocks noGrp="1"/>
          </p:cNvSpPr>
          <p:nvPr>
            <p:ph type="pic" idx="2"/>
          </p:nvPr>
        </p:nvSpPr>
        <p:spPr>
          <a:xfrm>
            <a:off x="1792288" y="612775"/>
            <a:ext cx="5486399" cy="4114800"/>
          </a:xfrm>
          <a:prstGeom prst="rect">
            <a:avLst/>
          </a:prstGeom>
          <a:noFill/>
          <a:ln>
            <a:noFill/>
          </a:ln>
        </p:spPr>
      </p:sp>
      <p:sp>
        <p:nvSpPr>
          <p:cNvPr id="61" name="Google Shape;61;p8"/>
          <p:cNvSpPr txBox="1">
            <a:spLocks noGrp="1"/>
          </p:cNvSpPr>
          <p:nvPr>
            <p:ph type="body" idx="1"/>
          </p:nvPr>
        </p:nvSpPr>
        <p:spPr>
          <a:xfrm>
            <a:off x="1792288" y="5367337"/>
            <a:ext cx="5486399" cy="804861"/>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560"/>
              </a:spcBef>
              <a:spcAft>
                <a:spcPts val="0"/>
              </a:spcAft>
              <a:buSzPts val="1400"/>
              <a:buFont typeface="Arial"/>
              <a:buNone/>
              <a:defRPr/>
            </a:lvl1pPr>
            <a:lvl2pPr marL="914400" lvl="1" indent="-228600" algn="l">
              <a:lnSpc>
                <a:spcPct val="100000"/>
              </a:lnSpc>
              <a:spcBef>
                <a:spcPts val="480"/>
              </a:spcBef>
              <a:spcAft>
                <a:spcPts val="0"/>
              </a:spcAft>
              <a:buSzPts val="1400"/>
              <a:buFont typeface="Arial"/>
              <a:buNone/>
              <a:defRPr/>
            </a:lvl2pPr>
            <a:lvl3pPr marL="1371600" lvl="2" indent="-228600" algn="l">
              <a:lnSpc>
                <a:spcPct val="100000"/>
              </a:lnSpc>
              <a:spcBef>
                <a:spcPts val="400"/>
              </a:spcBef>
              <a:spcAft>
                <a:spcPts val="0"/>
              </a:spcAft>
              <a:buSzPts val="1400"/>
              <a:buFont typeface="Arial"/>
              <a:buNone/>
              <a:defRPr/>
            </a:lvl3pPr>
            <a:lvl4pPr marL="1828800" lvl="3" indent="-228600" algn="l">
              <a:lnSpc>
                <a:spcPct val="100000"/>
              </a:lnSpc>
              <a:spcBef>
                <a:spcPts val="400"/>
              </a:spcBef>
              <a:spcAft>
                <a:spcPts val="0"/>
              </a:spcAft>
              <a:buSzPts val="1400"/>
              <a:buFont typeface="Arial"/>
              <a:buNone/>
              <a:defRPr/>
            </a:lvl4pPr>
            <a:lvl5pPr marL="2286000" lvl="4" indent="-228600" algn="l">
              <a:lnSpc>
                <a:spcPct val="100000"/>
              </a:lnSpc>
              <a:spcBef>
                <a:spcPts val="400"/>
              </a:spcBef>
              <a:spcAft>
                <a:spcPts val="0"/>
              </a:spcAft>
              <a:buSzPts val="1400"/>
              <a:buFont typeface="Arial"/>
              <a:buNone/>
              <a:defRPr/>
            </a:lvl5pPr>
            <a:lvl6pPr marL="2743200" lvl="5" indent="-228600" algn="l">
              <a:lnSpc>
                <a:spcPct val="100000"/>
              </a:lnSpc>
              <a:spcBef>
                <a:spcPts val="400"/>
              </a:spcBef>
              <a:spcAft>
                <a:spcPts val="0"/>
              </a:spcAft>
              <a:buSzPts val="1400"/>
              <a:buFont typeface="Arial"/>
              <a:buNone/>
              <a:defRPr/>
            </a:lvl6pPr>
            <a:lvl7pPr marL="3200400" lvl="6" indent="-228600" algn="l">
              <a:lnSpc>
                <a:spcPct val="100000"/>
              </a:lnSpc>
              <a:spcBef>
                <a:spcPts val="400"/>
              </a:spcBef>
              <a:spcAft>
                <a:spcPts val="0"/>
              </a:spcAft>
              <a:buSzPts val="1400"/>
              <a:buFont typeface="Arial"/>
              <a:buNone/>
              <a:defRPr/>
            </a:lvl7pPr>
            <a:lvl8pPr marL="3657600" lvl="7" indent="-228600" algn="l">
              <a:lnSpc>
                <a:spcPct val="100000"/>
              </a:lnSpc>
              <a:spcBef>
                <a:spcPts val="400"/>
              </a:spcBef>
              <a:spcAft>
                <a:spcPts val="0"/>
              </a:spcAft>
              <a:buSzPts val="1400"/>
              <a:buFont typeface="Arial"/>
              <a:buNone/>
              <a:defRPr/>
            </a:lvl8pPr>
            <a:lvl9pPr marL="4114800" lvl="8" indent="-228600" algn="l">
              <a:lnSpc>
                <a:spcPct val="100000"/>
              </a:lnSpc>
              <a:spcBef>
                <a:spcPts val="400"/>
              </a:spcBef>
              <a:spcAft>
                <a:spcPts val="0"/>
              </a:spcAft>
              <a:buSzPts val="1400"/>
              <a:buFont typeface="Arial"/>
              <a:buNone/>
              <a:defRPr/>
            </a:lvl9pPr>
          </a:lstStyle>
          <a:p>
            <a:endParaRPr/>
          </a:p>
        </p:txBody>
      </p:sp>
      <p:sp>
        <p:nvSpPr>
          <p:cNvPr id="62" name="Google Shape;62;p8"/>
          <p:cNvSpPr txBox="1">
            <a:spLocks noGrp="1"/>
          </p:cNvSpPr>
          <p:nvPr>
            <p:ph type="dt" idx="10"/>
          </p:nvPr>
        </p:nvSpPr>
        <p:spPr>
          <a:xfrm>
            <a:off x="762000" y="6248400"/>
            <a:ext cx="1904999" cy="457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a:lvl1pPr>
            <a:lvl2pPr marR="0" lvl="1" algn="l">
              <a:lnSpc>
                <a:spcPct val="100000"/>
              </a:lnSpc>
              <a:spcBef>
                <a:spcPts val="0"/>
              </a:spcBef>
              <a:spcAft>
                <a:spcPts val="0"/>
              </a:spcAft>
              <a:buClr>
                <a:schemeClr val="dk1"/>
              </a:buClr>
              <a:buSzPts val="1400"/>
              <a:buFont typeface="Arial"/>
              <a:buNone/>
              <a:defRPr/>
            </a:lvl2pPr>
            <a:lvl3pPr marR="0" lvl="2" algn="l">
              <a:lnSpc>
                <a:spcPct val="100000"/>
              </a:lnSpc>
              <a:spcBef>
                <a:spcPts val="0"/>
              </a:spcBef>
              <a:spcAft>
                <a:spcPts val="0"/>
              </a:spcAft>
              <a:buClr>
                <a:schemeClr val="dk1"/>
              </a:buClr>
              <a:buSzPts val="1400"/>
              <a:buFont typeface="Arial"/>
              <a:buNone/>
              <a:defRPr/>
            </a:lvl3pPr>
            <a:lvl4pPr marR="0" lvl="3" algn="l">
              <a:lnSpc>
                <a:spcPct val="100000"/>
              </a:lnSpc>
              <a:spcBef>
                <a:spcPts val="0"/>
              </a:spcBef>
              <a:spcAft>
                <a:spcPts val="0"/>
              </a:spcAft>
              <a:buClr>
                <a:schemeClr val="dk1"/>
              </a:buClr>
              <a:buSzPts val="1400"/>
              <a:buFont typeface="Arial"/>
              <a:buNone/>
              <a:defRPr/>
            </a:lvl4pPr>
            <a:lvl5pPr marR="0" lvl="4" algn="l">
              <a:lnSpc>
                <a:spcPct val="100000"/>
              </a:lnSpc>
              <a:spcBef>
                <a:spcPts val="0"/>
              </a:spcBef>
              <a:spcAft>
                <a:spcPts val="0"/>
              </a:spcAft>
              <a:buClr>
                <a:schemeClr val="dk1"/>
              </a:buClr>
              <a:buSzPts val="1400"/>
              <a:buFont typeface="Arial"/>
              <a:buNone/>
              <a:defRPr/>
            </a:lvl5pPr>
            <a:lvl6pPr marR="0" lvl="5" algn="l">
              <a:lnSpc>
                <a:spcPct val="100000"/>
              </a:lnSpc>
              <a:spcBef>
                <a:spcPts val="0"/>
              </a:spcBef>
              <a:spcAft>
                <a:spcPts val="0"/>
              </a:spcAft>
              <a:buClr>
                <a:schemeClr val="dk1"/>
              </a:buClr>
              <a:buSzPts val="1400"/>
              <a:buFont typeface="Arial"/>
              <a:buNone/>
              <a:defRPr/>
            </a:lvl6pPr>
            <a:lvl7pPr marR="0" lvl="6" algn="l">
              <a:lnSpc>
                <a:spcPct val="100000"/>
              </a:lnSpc>
              <a:spcBef>
                <a:spcPts val="0"/>
              </a:spcBef>
              <a:spcAft>
                <a:spcPts val="0"/>
              </a:spcAft>
              <a:buClr>
                <a:schemeClr val="dk1"/>
              </a:buClr>
              <a:buSzPts val="1400"/>
              <a:buFont typeface="Arial"/>
              <a:buNone/>
              <a:defRPr/>
            </a:lvl7pPr>
            <a:lvl8pPr marR="0" lvl="7" algn="l">
              <a:lnSpc>
                <a:spcPct val="100000"/>
              </a:lnSpc>
              <a:spcBef>
                <a:spcPts val="0"/>
              </a:spcBef>
              <a:spcAft>
                <a:spcPts val="0"/>
              </a:spcAft>
              <a:buClr>
                <a:schemeClr val="dk1"/>
              </a:buClr>
              <a:buSzPts val="1400"/>
              <a:buFont typeface="Arial"/>
              <a:buNone/>
              <a:defRPr/>
            </a:lvl8pPr>
            <a:lvl9pPr marR="0" lvl="8" algn="l">
              <a:lnSpc>
                <a:spcPct val="100000"/>
              </a:lnSpc>
              <a:spcBef>
                <a:spcPts val="0"/>
              </a:spcBef>
              <a:spcAft>
                <a:spcPts val="0"/>
              </a:spcAft>
              <a:buClr>
                <a:schemeClr val="dk1"/>
              </a:buClr>
              <a:buSzPts val="1400"/>
              <a:buFont typeface="Arial"/>
              <a:buNone/>
              <a:defRPr/>
            </a:lvl9pPr>
          </a:lstStyle>
          <a:p>
            <a:endParaRPr/>
          </a:p>
        </p:txBody>
      </p:sp>
      <p:sp>
        <p:nvSpPr>
          <p:cNvPr id="63" name="Google Shape;63;p8"/>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1"/>
              </a:buClr>
              <a:buSzPts val="1400"/>
              <a:buFont typeface="Arial"/>
              <a:buNone/>
              <a:defRPr/>
            </a:lvl1pPr>
            <a:lvl2pPr marR="0" lvl="1" algn="l">
              <a:lnSpc>
                <a:spcPct val="100000"/>
              </a:lnSpc>
              <a:spcBef>
                <a:spcPts val="0"/>
              </a:spcBef>
              <a:spcAft>
                <a:spcPts val="0"/>
              </a:spcAft>
              <a:buClr>
                <a:schemeClr val="dk1"/>
              </a:buClr>
              <a:buSzPts val="1400"/>
              <a:buFont typeface="Arial"/>
              <a:buNone/>
              <a:defRPr/>
            </a:lvl2pPr>
            <a:lvl3pPr marR="0" lvl="2" algn="l">
              <a:lnSpc>
                <a:spcPct val="100000"/>
              </a:lnSpc>
              <a:spcBef>
                <a:spcPts val="0"/>
              </a:spcBef>
              <a:spcAft>
                <a:spcPts val="0"/>
              </a:spcAft>
              <a:buClr>
                <a:schemeClr val="dk1"/>
              </a:buClr>
              <a:buSzPts val="1400"/>
              <a:buFont typeface="Arial"/>
              <a:buNone/>
              <a:defRPr/>
            </a:lvl3pPr>
            <a:lvl4pPr marR="0" lvl="3" algn="l">
              <a:lnSpc>
                <a:spcPct val="100000"/>
              </a:lnSpc>
              <a:spcBef>
                <a:spcPts val="0"/>
              </a:spcBef>
              <a:spcAft>
                <a:spcPts val="0"/>
              </a:spcAft>
              <a:buClr>
                <a:schemeClr val="dk1"/>
              </a:buClr>
              <a:buSzPts val="1400"/>
              <a:buFont typeface="Arial"/>
              <a:buNone/>
              <a:defRPr/>
            </a:lvl4pPr>
            <a:lvl5pPr marR="0" lvl="4" algn="l">
              <a:lnSpc>
                <a:spcPct val="100000"/>
              </a:lnSpc>
              <a:spcBef>
                <a:spcPts val="0"/>
              </a:spcBef>
              <a:spcAft>
                <a:spcPts val="0"/>
              </a:spcAft>
              <a:buClr>
                <a:schemeClr val="dk1"/>
              </a:buClr>
              <a:buSzPts val="1400"/>
              <a:buFont typeface="Arial"/>
              <a:buNone/>
              <a:defRPr/>
            </a:lvl5pPr>
            <a:lvl6pPr marR="0" lvl="5" algn="l">
              <a:lnSpc>
                <a:spcPct val="100000"/>
              </a:lnSpc>
              <a:spcBef>
                <a:spcPts val="0"/>
              </a:spcBef>
              <a:spcAft>
                <a:spcPts val="0"/>
              </a:spcAft>
              <a:buClr>
                <a:schemeClr val="dk1"/>
              </a:buClr>
              <a:buSzPts val="1400"/>
              <a:buFont typeface="Arial"/>
              <a:buNone/>
              <a:defRPr/>
            </a:lvl6pPr>
            <a:lvl7pPr marR="0" lvl="6" algn="l">
              <a:lnSpc>
                <a:spcPct val="100000"/>
              </a:lnSpc>
              <a:spcBef>
                <a:spcPts val="0"/>
              </a:spcBef>
              <a:spcAft>
                <a:spcPts val="0"/>
              </a:spcAft>
              <a:buClr>
                <a:schemeClr val="dk1"/>
              </a:buClr>
              <a:buSzPts val="1400"/>
              <a:buFont typeface="Arial"/>
              <a:buNone/>
              <a:defRPr/>
            </a:lvl7pPr>
            <a:lvl8pPr marR="0" lvl="7" algn="l">
              <a:lnSpc>
                <a:spcPct val="100000"/>
              </a:lnSpc>
              <a:spcBef>
                <a:spcPts val="0"/>
              </a:spcBef>
              <a:spcAft>
                <a:spcPts val="0"/>
              </a:spcAft>
              <a:buClr>
                <a:schemeClr val="dk1"/>
              </a:buClr>
              <a:buSzPts val="1400"/>
              <a:buFont typeface="Arial"/>
              <a:buNone/>
              <a:defRPr/>
            </a:lvl8pPr>
            <a:lvl9pPr marR="0" lvl="8" algn="l">
              <a:lnSpc>
                <a:spcPct val="100000"/>
              </a:lnSpc>
              <a:spcBef>
                <a:spcPts val="0"/>
              </a:spcBef>
              <a:spcAft>
                <a:spcPts val="0"/>
              </a:spcAft>
              <a:buClr>
                <a:schemeClr val="dk1"/>
              </a:buClr>
              <a:buSzPts val="1400"/>
              <a:buFont typeface="Arial"/>
              <a:buNone/>
              <a:defRPr/>
            </a:lvl9pPr>
          </a:lstStyle>
          <a:p>
            <a:endParaRPr/>
          </a:p>
        </p:txBody>
      </p:sp>
      <p:sp>
        <p:nvSpPr>
          <p:cNvPr id="64" name="Google Shape;64;p8"/>
          <p:cNvSpPr txBox="1">
            <a:spLocks noGrp="1"/>
          </p:cNvSpPr>
          <p:nvPr>
            <p:ph type="sldNum" idx="12"/>
          </p:nvPr>
        </p:nvSpPr>
        <p:spPr>
          <a:xfrm>
            <a:off x="7086600" y="6248400"/>
            <a:ext cx="1904999" cy="4572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_TEXT" type="vertTx">
  <p:cSld name="VERTICAL_TEXT">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1447800" y="228600"/>
            <a:ext cx="6172199" cy="1143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
          <p:cNvSpPr txBox="1">
            <a:spLocks noGrp="1"/>
          </p:cNvSpPr>
          <p:nvPr>
            <p:ph type="body" idx="1"/>
          </p:nvPr>
        </p:nvSpPr>
        <p:spPr>
          <a:xfrm rot="5400000">
            <a:off x="2362198" y="0"/>
            <a:ext cx="4419599" cy="7772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560"/>
              </a:spcBef>
              <a:spcAft>
                <a:spcPts val="0"/>
              </a:spcAft>
              <a:buClr>
                <a:schemeClr val="dk1"/>
              </a:buClr>
              <a:buSzPts val="1400"/>
              <a:buFont typeface="Arial"/>
              <a:buChar char="•"/>
              <a:defRPr/>
            </a:lvl1pPr>
            <a:lvl2pPr marL="914400" lvl="1" indent="-317500" algn="l">
              <a:lnSpc>
                <a:spcPct val="100000"/>
              </a:lnSpc>
              <a:spcBef>
                <a:spcPts val="480"/>
              </a:spcBef>
              <a:spcAft>
                <a:spcPts val="0"/>
              </a:spcAft>
              <a:buClr>
                <a:schemeClr val="dk1"/>
              </a:buClr>
              <a:buSzPts val="1400"/>
              <a:buFont typeface="Arial"/>
              <a:buChar char="•"/>
              <a:defRPr/>
            </a:lvl2pPr>
            <a:lvl3pPr marL="1371600" lvl="2" indent="-317500" algn="l">
              <a:lnSpc>
                <a:spcPct val="100000"/>
              </a:lnSpc>
              <a:spcBef>
                <a:spcPts val="400"/>
              </a:spcBef>
              <a:spcAft>
                <a:spcPts val="0"/>
              </a:spcAft>
              <a:buClr>
                <a:schemeClr val="dk1"/>
              </a:buClr>
              <a:buSzPts val="1400"/>
              <a:buFont typeface="Arial"/>
              <a:buChar char="•"/>
              <a:defRPr/>
            </a:lvl3pPr>
            <a:lvl4pPr marL="1828800" lvl="3" indent="-317500" algn="l">
              <a:lnSpc>
                <a:spcPct val="100000"/>
              </a:lnSpc>
              <a:spcBef>
                <a:spcPts val="400"/>
              </a:spcBef>
              <a:spcAft>
                <a:spcPts val="0"/>
              </a:spcAft>
              <a:buClr>
                <a:schemeClr val="dk1"/>
              </a:buClr>
              <a:buSzPts val="1400"/>
              <a:buFont typeface="Arial"/>
              <a:buChar char="•"/>
              <a:defRPr/>
            </a:lvl4pPr>
            <a:lvl5pPr marL="2286000" lvl="4" indent="-317500" algn="l">
              <a:lnSpc>
                <a:spcPct val="100000"/>
              </a:lnSpc>
              <a:spcBef>
                <a:spcPts val="400"/>
              </a:spcBef>
              <a:spcAft>
                <a:spcPts val="0"/>
              </a:spcAft>
              <a:buClr>
                <a:schemeClr val="dk1"/>
              </a:buClr>
              <a:buSzPts val="1400"/>
              <a:buFont typeface="Arial"/>
              <a:buChar char="•"/>
              <a:defRPr/>
            </a:lvl5pPr>
            <a:lvl6pPr marL="2743200" lvl="5" indent="-317500" algn="l">
              <a:lnSpc>
                <a:spcPct val="100000"/>
              </a:lnSpc>
              <a:spcBef>
                <a:spcPts val="400"/>
              </a:spcBef>
              <a:spcAft>
                <a:spcPts val="0"/>
              </a:spcAft>
              <a:buClr>
                <a:schemeClr val="dk1"/>
              </a:buClr>
              <a:buSzPts val="1400"/>
              <a:buFont typeface="Arial"/>
              <a:buChar char="•"/>
              <a:defRPr/>
            </a:lvl6pPr>
            <a:lvl7pPr marL="3200400" lvl="6" indent="-317500" algn="l">
              <a:lnSpc>
                <a:spcPct val="100000"/>
              </a:lnSpc>
              <a:spcBef>
                <a:spcPts val="400"/>
              </a:spcBef>
              <a:spcAft>
                <a:spcPts val="0"/>
              </a:spcAft>
              <a:buClr>
                <a:schemeClr val="dk1"/>
              </a:buClr>
              <a:buSzPts val="1400"/>
              <a:buFont typeface="Arial"/>
              <a:buChar char="•"/>
              <a:defRPr/>
            </a:lvl7pPr>
            <a:lvl8pPr marL="3657600" lvl="7" indent="-317500" algn="l">
              <a:lnSpc>
                <a:spcPct val="100000"/>
              </a:lnSpc>
              <a:spcBef>
                <a:spcPts val="400"/>
              </a:spcBef>
              <a:spcAft>
                <a:spcPts val="0"/>
              </a:spcAft>
              <a:buClr>
                <a:schemeClr val="dk1"/>
              </a:buClr>
              <a:buSzPts val="1400"/>
              <a:buFont typeface="Arial"/>
              <a:buChar char="•"/>
              <a:defRPr/>
            </a:lvl8pPr>
            <a:lvl9pPr marL="4114800" lvl="8" indent="-317500" algn="l">
              <a:lnSpc>
                <a:spcPct val="100000"/>
              </a:lnSpc>
              <a:spcBef>
                <a:spcPts val="400"/>
              </a:spcBef>
              <a:spcAft>
                <a:spcPts val="0"/>
              </a:spcAft>
              <a:buClr>
                <a:schemeClr val="dk1"/>
              </a:buClr>
              <a:buSzPts val="1400"/>
              <a:buFont typeface="Arial"/>
              <a:buChar char="•"/>
              <a:defRPr/>
            </a:lvl9pPr>
          </a:lstStyle>
          <a:p>
            <a:endParaRPr/>
          </a:p>
        </p:txBody>
      </p:sp>
      <p:sp>
        <p:nvSpPr>
          <p:cNvPr id="68" name="Google Shape;68;p9"/>
          <p:cNvSpPr txBox="1">
            <a:spLocks noGrp="1"/>
          </p:cNvSpPr>
          <p:nvPr>
            <p:ph type="dt" idx="10"/>
          </p:nvPr>
        </p:nvSpPr>
        <p:spPr>
          <a:xfrm>
            <a:off x="762000" y="6248400"/>
            <a:ext cx="1904999" cy="457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a:lvl1pPr>
            <a:lvl2pPr marR="0" lvl="1" algn="l">
              <a:lnSpc>
                <a:spcPct val="100000"/>
              </a:lnSpc>
              <a:spcBef>
                <a:spcPts val="0"/>
              </a:spcBef>
              <a:spcAft>
                <a:spcPts val="0"/>
              </a:spcAft>
              <a:buClr>
                <a:schemeClr val="dk1"/>
              </a:buClr>
              <a:buSzPts val="1400"/>
              <a:buFont typeface="Arial"/>
              <a:buNone/>
              <a:defRPr/>
            </a:lvl2pPr>
            <a:lvl3pPr marR="0" lvl="2" algn="l">
              <a:lnSpc>
                <a:spcPct val="100000"/>
              </a:lnSpc>
              <a:spcBef>
                <a:spcPts val="0"/>
              </a:spcBef>
              <a:spcAft>
                <a:spcPts val="0"/>
              </a:spcAft>
              <a:buClr>
                <a:schemeClr val="dk1"/>
              </a:buClr>
              <a:buSzPts val="1400"/>
              <a:buFont typeface="Arial"/>
              <a:buNone/>
              <a:defRPr/>
            </a:lvl3pPr>
            <a:lvl4pPr marR="0" lvl="3" algn="l">
              <a:lnSpc>
                <a:spcPct val="100000"/>
              </a:lnSpc>
              <a:spcBef>
                <a:spcPts val="0"/>
              </a:spcBef>
              <a:spcAft>
                <a:spcPts val="0"/>
              </a:spcAft>
              <a:buClr>
                <a:schemeClr val="dk1"/>
              </a:buClr>
              <a:buSzPts val="1400"/>
              <a:buFont typeface="Arial"/>
              <a:buNone/>
              <a:defRPr/>
            </a:lvl4pPr>
            <a:lvl5pPr marR="0" lvl="4" algn="l">
              <a:lnSpc>
                <a:spcPct val="100000"/>
              </a:lnSpc>
              <a:spcBef>
                <a:spcPts val="0"/>
              </a:spcBef>
              <a:spcAft>
                <a:spcPts val="0"/>
              </a:spcAft>
              <a:buClr>
                <a:schemeClr val="dk1"/>
              </a:buClr>
              <a:buSzPts val="1400"/>
              <a:buFont typeface="Arial"/>
              <a:buNone/>
              <a:defRPr/>
            </a:lvl5pPr>
            <a:lvl6pPr marR="0" lvl="5" algn="l">
              <a:lnSpc>
                <a:spcPct val="100000"/>
              </a:lnSpc>
              <a:spcBef>
                <a:spcPts val="0"/>
              </a:spcBef>
              <a:spcAft>
                <a:spcPts val="0"/>
              </a:spcAft>
              <a:buClr>
                <a:schemeClr val="dk1"/>
              </a:buClr>
              <a:buSzPts val="1400"/>
              <a:buFont typeface="Arial"/>
              <a:buNone/>
              <a:defRPr/>
            </a:lvl6pPr>
            <a:lvl7pPr marR="0" lvl="6" algn="l">
              <a:lnSpc>
                <a:spcPct val="100000"/>
              </a:lnSpc>
              <a:spcBef>
                <a:spcPts val="0"/>
              </a:spcBef>
              <a:spcAft>
                <a:spcPts val="0"/>
              </a:spcAft>
              <a:buClr>
                <a:schemeClr val="dk1"/>
              </a:buClr>
              <a:buSzPts val="1400"/>
              <a:buFont typeface="Arial"/>
              <a:buNone/>
              <a:defRPr/>
            </a:lvl7pPr>
            <a:lvl8pPr marR="0" lvl="7" algn="l">
              <a:lnSpc>
                <a:spcPct val="100000"/>
              </a:lnSpc>
              <a:spcBef>
                <a:spcPts val="0"/>
              </a:spcBef>
              <a:spcAft>
                <a:spcPts val="0"/>
              </a:spcAft>
              <a:buClr>
                <a:schemeClr val="dk1"/>
              </a:buClr>
              <a:buSzPts val="1400"/>
              <a:buFont typeface="Arial"/>
              <a:buNone/>
              <a:defRPr/>
            </a:lvl8pPr>
            <a:lvl9pPr marR="0" lvl="8" algn="l">
              <a:lnSpc>
                <a:spcPct val="100000"/>
              </a:lnSpc>
              <a:spcBef>
                <a:spcPts val="0"/>
              </a:spcBef>
              <a:spcAft>
                <a:spcPts val="0"/>
              </a:spcAft>
              <a:buClr>
                <a:schemeClr val="dk1"/>
              </a:buClr>
              <a:buSzPts val="1400"/>
              <a:buFont typeface="Arial"/>
              <a:buNone/>
              <a:defRPr/>
            </a:lvl9pPr>
          </a:lstStyle>
          <a:p>
            <a:endParaRPr/>
          </a:p>
        </p:txBody>
      </p:sp>
      <p:sp>
        <p:nvSpPr>
          <p:cNvPr id="69" name="Google Shape;69;p9"/>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1"/>
              </a:buClr>
              <a:buSzPts val="1400"/>
              <a:buFont typeface="Arial"/>
              <a:buNone/>
              <a:defRPr/>
            </a:lvl1pPr>
            <a:lvl2pPr marR="0" lvl="1" algn="l">
              <a:lnSpc>
                <a:spcPct val="100000"/>
              </a:lnSpc>
              <a:spcBef>
                <a:spcPts val="0"/>
              </a:spcBef>
              <a:spcAft>
                <a:spcPts val="0"/>
              </a:spcAft>
              <a:buClr>
                <a:schemeClr val="dk1"/>
              </a:buClr>
              <a:buSzPts val="1400"/>
              <a:buFont typeface="Arial"/>
              <a:buNone/>
              <a:defRPr/>
            </a:lvl2pPr>
            <a:lvl3pPr marR="0" lvl="2" algn="l">
              <a:lnSpc>
                <a:spcPct val="100000"/>
              </a:lnSpc>
              <a:spcBef>
                <a:spcPts val="0"/>
              </a:spcBef>
              <a:spcAft>
                <a:spcPts val="0"/>
              </a:spcAft>
              <a:buClr>
                <a:schemeClr val="dk1"/>
              </a:buClr>
              <a:buSzPts val="1400"/>
              <a:buFont typeface="Arial"/>
              <a:buNone/>
              <a:defRPr/>
            </a:lvl3pPr>
            <a:lvl4pPr marR="0" lvl="3" algn="l">
              <a:lnSpc>
                <a:spcPct val="100000"/>
              </a:lnSpc>
              <a:spcBef>
                <a:spcPts val="0"/>
              </a:spcBef>
              <a:spcAft>
                <a:spcPts val="0"/>
              </a:spcAft>
              <a:buClr>
                <a:schemeClr val="dk1"/>
              </a:buClr>
              <a:buSzPts val="1400"/>
              <a:buFont typeface="Arial"/>
              <a:buNone/>
              <a:defRPr/>
            </a:lvl4pPr>
            <a:lvl5pPr marR="0" lvl="4" algn="l">
              <a:lnSpc>
                <a:spcPct val="100000"/>
              </a:lnSpc>
              <a:spcBef>
                <a:spcPts val="0"/>
              </a:spcBef>
              <a:spcAft>
                <a:spcPts val="0"/>
              </a:spcAft>
              <a:buClr>
                <a:schemeClr val="dk1"/>
              </a:buClr>
              <a:buSzPts val="1400"/>
              <a:buFont typeface="Arial"/>
              <a:buNone/>
              <a:defRPr/>
            </a:lvl5pPr>
            <a:lvl6pPr marR="0" lvl="5" algn="l">
              <a:lnSpc>
                <a:spcPct val="100000"/>
              </a:lnSpc>
              <a:spcBef>
                <a:spcPts val="0"/>
              </a:spcBef>
              <a:spcAft>
                <a:spcPts val="0"/>
              </a:spcAft>
              <a:buClr>
                <a:schemeClr val="dk1"/>
              </a:buClr>
              <a:buSzPts val="1400"/>
              <a:buFont typeface="Arial"/>
              <a:buNone/>
              <a:defRPr/>
            </a:lvl6pPr>
            <a:lvl7pPr marR="0" lvl="6" algn="l">
              <a:lnSpc>
                <a:spcPct val="100000"/>
              </a:lnSpc>
              <a:spcBef>
                <a:spcPts val="0"/>
              </a:spcBef>
              <a:spcAft>
                <a:spcPts val="0"/>
              </a:spcAft>
              <a:buClr>
                <a:schemeClr val="dk1"/>
              </a:buClr>
              <a:buSzPts val="1400"/>
              <a:buFont typeface="Arial"/>
              <a:buNone/>
              <a:defRPr/>
            </a:lvl7pPr>
            <a:lvl8pPr marR="0" lvl="7" algn="l">
              <a:lnSpc>
                <a:spcPct val="100000"/>
              </a:lnSpc>
              <a:spcBef>
                <a:spcPts val="0"/>
              </a:spcBef>
              <a:spcAft>
                <a:spcPts val="0"/>
              </a:spcAft>
              <a:buClr>
                <a:schemeClr val="dk1"/>
              </a:buClr>
              <a:buSzPts val="1400"/>
              <a:buFont typeface="Arial"/>
              <a:buNone/>
              <a:defRPr/>
            </a:lvl8pPr>
            <a:lvl9pPr marR="0" lvl="8" algn="l">
              <a:lnSpc>
                <a:spcPct val="100000"/>
              </a:lnSpc>
              <a:spcBef>
                <a:spcPts val="0"/>
              </a:spcBef>
              <a:spcAft>
                <a:spcPts val="0"/>
              </a:spcAft>
              <a:buClr>
                <a:schemeClr val="dk1"/>
              </a:buClr>
              <a:buSzPts val="1400"/>
              <a:buFont typeface="Arial"/>
              <a:buNone/>
              <a:defRPr/>
            </a:lvl9pPr>
          </a:lstStyle>
          <a:p>
            <a:endParaRPr/>
          </a:p>
        </p:txBody>
      </p:sp>
      <p:sp>
        <p:nvSpPr>
          <p:cNvPr id="70" name="Google Shape;70;p9"/>
          <p:cNvSpPr txBox="1">
            <a:spLocks noGrp="1"/>
          </p:cNvSpPr>
          <p:nvPr>
            <p:ph type="sldNum" idx="12"/>
          </p:nvPr>
        </p:nvSpPr>
        <p:spPr>
          <a:xfrm>
            <a:off x="7086600" y="6248400"/>
            <a:ext cx="1904999" cy="4572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_TITLE_AND_VERTICAL_TEXT" type="vertTitleAndTx">
  <p:cSld name="VERTICAL_TITLE_AND_VERTICAL_TEXT">
    <p:spTree>
      <p:nvGrpSpPr>
        <p:cNvPr id="1" name="Shape 71"/>
        <p:cNvGrpSpPr/>
        <p:nvPr/>
      </p:nvGrpSpPr>
      <p:grpSpPr>
        <a:xfrm>
          <a:off x="0" y="0"/>
          <a:ext cx="0" cy="0"/>
          <a:chOff x="0" y="0"/>
          <a:chExt cx="0" cy="0"/>
        </a:xfrm>
      </p:grpSpPr>
      <p:sp>
        <p:nvSpPr>
          <p:cNvPr id="72" name="Google Shape;72;p10"/>
          <p:cNvSpPr txBox="1">
            <a:spLocks noGrp="1"/>
          </p:cNvSpPr>
          <p:nvPr>
            <p:ph type="title"/>
          </p:nvPr>
        </p:nvSpPr>
        <p:spPr>
          <a:xfrm rot="5400000">
            <a:off x="4552949" y="2190750"/>
            <a:ext cx="5867400" cy="1943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txBox="1">
            <a:spLocks noGrp="1"/>
          </p:cNvSpPr>
          <p:nvPr>
            <p:ph type="body" idx="1"/>
          </p:nvPr>
        </p:nvSpPr>
        <p:spPr>
          <a:xfrm rot="5400000">
            <a:off x="590548" y="323850"/>
            <a:ext cx="5867400" cy="56769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560"/>
              </a:spcBef>
              <a:spcAft>
                <a:spcPts val="0"/>
              </a:spcAft>
              <a:buClr>
                <a:schemeClr val="dk1"/>
              </a:buClr>
              <a:buSzPts val="1400"/>
              <a:buFont typeface="Arial"/>
              <a:buChar char="•"/>
              <a:defRPr/>
            </a:lvl1pPr>
            <a:lvl2pPr marL="914400" lvl="1" indent="-317500" algn="l">
              <a:lnSpc>
                <a:spcPct val="100000"/>
              </a:lnSpc>
              <a:spcBef>
                <a:spcPts val="480"/>
              </a:spcBef>
              <a:spcAft>
                <a:spcPts val="0"/>
              </a:spcAft>
              <a:buClr>
                <a:schemeClr val="dk1"/>
              </a:buClr>
              <a:buSzPts val="1400"/>
              <a:buFont typeface="Arial"/>
              <a:buChar char="•"/>
              <a:defRPr/>
            </a:lvl2pPr>
            <a:lvl3pPr marL="1371600" lvl="2" indent="-317500" algn="l">
              <a:lnSpc>
                <a:spcPct val="100000"/>
              </a:lnSpc>
              <a:spcBef>
                <a:spcPts val="400"/>
              </a:spcBef>
              <a:spcAft>
                <a:spcPts val="0"/>
              </a:spcAft>
              <a:buClr>
                <a:schemeClr val="dk1"/>
              </a:buClr>
              <a:buSzPts val="1400"/>
              <a:buFont typeface="Arial"/>
              <a:buChar char="•"/>
              <a:defRPr/>
            </a:lvl3pPr>
            <a:lvl4pPr marL="1828800" lvl="3" indent="-317500" algn="l">
              <a:lnSpc>
                <a:spcPct val="100000"/>
              </a:lnSpc>
              <a:spcBef>
                <a:spcPts val="400"/>
              </a:spcBef>
              <a:spcAft>
                <a:spcPts val="0"/>
              </a:spcAft>
              <a:buClr>
                <a:schemeClr val="dk1"/>
              </a:buClr>
              <a:buSzPts val="1400"/>
              <a:buFont typeface="Arial"/>
              <a:buChar char="•"/>
              <a:defRPr/>
            </a:lvl4pPr>
            <a:lvl5pPr marL="2286000" lvl="4" indent="-317500" algn="l">
              <a:lnSpc>
                <a:spcPct val="100000"/>
              </a:lnSpc>
              <a:spcBef>
                <a:spcPts val="400"/>
              </a:spcBef>
              <a:spcAft>
                <a:spcPts val="0"/>
              </a:spcAft>
              <a:buClr>
                <a:schemeClr val="dk1"/>
              </a:buClr>
              <a:buSzPts val="1400"/>
              <a:buFont typeface="Arial"/>
              <a:buChar char="•"/>
              <a:defRPr/>
            </a:lvl5pPr>
            <a:lvl6pPr marL="2743200" lvl="5" indent="-317500" algn="l">
              <a:lnSpc>
                <a:spcPct val="100000"/>
              </a:lnSpc>
              <a:spcBef>
                <a:spcPts val="400"/>
              </a:spcBef>
              <a:spcAft>
                <a:spcPts val="0"/>
              </a:spcAft>
              <a:buClr>
                <a:schemeClr val="dk1"/>
              </a:buClr>
              <a:buSzPts val="1400"/>
              <a:buFont typeface="Arial"/>
              <a:buChar char="•"/>
              <a:defRPr/>
            </a:lvl6pPr>
            <a:lvl7pPr marL="3200400" lvl="6" indent="-317500" algn="l">
              <a:lnSpc>
                <a:spcPct val="100000"/>
              </a:lnSpc>
              <a:spcBef>
                <a:spcPts val="400"/>
              </a:spcBef>
              <a:spcAft>
                <a:spcPts val="0"/>
              </a:spcAft>
              <a:buClr>
                <a:schemeClr val="dk1"/>
              </a:buClr>
              <a:buSzPts val="1400"/>
              <a:buFont typeface="Arial"/>
              <a:buChar char="•"/>
              <a:defRPr/>
            </a:lvl7pPr>
            <a:lvl8pPr marL="3657600" lvl="7" indent="-317500" algn="l">
              <a:lnSpc>
                <a:spcPct val="100000"/>
              </a:lnSpc>
              <a:spcBef>
                <a:spcPts val="400"/>
              </a:spcBef>
              <a:spcAft>
                <a:spcPts val="0"/>
              </a:spcAft>
              <a:buClr>
                <a:schemeClr val="dk1"/>
              </a:buClr>
              <a:buSzPts val="1400"/>
              <a:buFont typeface="Arial"/>
              <a:buChar char="•"/>
              <a:defRPr/>
            </a:lvl8pPr>
            <a:lvl9pPr marL="4114800" lvl="8" indent="-317500" algn="l">
              <a:lnSpc>
                <a:spcPct val="100000"/>
              </a:lnSpc>
              <a:spcBef>
                <a:spcPts val="400"/>
              </a:spcBef>
              <a:spcAft>
                <a:spcPts val="0"/>
              </a:spcAft>
              <a:buClr>
                <a:schemeClr val="dk1"/>
              </a:buClr>
              <a:buSzPts val="1400"/>
              <a:buFont typeface="Arial"/>
              <a:buChar char="•"/>
              <a:defRPr/>
            </a:lvl9pPr>
          </a:lstStyle>
          <a:p>
            <a:endParaRPr/>
          </a:p>
        </p:txBody>
      </p:sp>
      <p:sp>
        <p:nvSpPr>
          <p:cNvPr id="74" name="Google Shape;74;p10"/>
          <p:cNvSpPr txBox="1">
            <a:spLocks noGrp="1"/>
          </p:cNvSpPr>
          <p:nvPr>
            <p:ph type="dt" idx="10"/>
          </p:nvPr>
        </p:nvSpPr>
        <p:spPr>
          <a:xfrm>
            <a:off x="762000" y="6248400"/>
            <a:ext cx="1904999" cy="457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a:lvl1pPr>
            <a:lvl2pPr marR="0" lvl="1" algn="l">
              <a:lnSpc>
                <a:spcPct val="100000"/>
              </a:lnSpc>
              <a:spcBef>
                <a:spcPts val="0"/>
              </a:spcBef>
              <a:spcAft>
                <a:spcPts val="0"/>
              </a:spcAft>
              <a:buClr>
                <a:schemeClr val="dk1"/>
              </a:buClr>
              <a:buSzPts val="1400"/>
              <a:buFont typeface="Arial"/>
              <a:buNone/>
              <a:defRPr/>
            </a:lvl2pPr>
            <a:lvl3pPr marR="0" lvl="2" algn="l">
              <a:lnSpc>
                <a:spcPct val="100000"/>
              </a:lnSpc>
              <a:spcBef>
                <a:spcPts val="0"/>
              </a:spcBef>
              <a:spcAft>
                <a:spcPts val="0"/>
              </a:spcAft>
              <a:buClr>
                <a:schemeClr val="dk1"/>
              </a:buClr>
              <a:buSzPts val="1400"/>
              <a:buFont typeface="Arial"/>
              <a:buNone/>
              <a:defRPr/>
            </a:lvl3pPr>
            <a:lvl4pPr marR="0" lvl="3" algn="l">
              <a:lnSpc>
                <a:spcPct val="100000"/>
              </a:lnSpc>
              <a:spcBef>
                <a:spcPts val="0"/>
              </a:spcBef>
              <a:spcAft>
                <a:spcPts val="0"/>
              </a:spcAft>
              <a:buClr>
                <a:schemeClr val="dk1"/>
              </a:buClr>
              <a:buSzPts val="1400"/>
              <a:buFont typeface="Arial"/>
              <a:buNone/>
              <a:defRPr/>
            </a:lvl4pPr>
            <a:lvl5pPr marR="0" lvl="4" algn="l">
              <a:lnSpc>
                <a:spcPct val="100000"/>
              </a:lnSpc>
              <a:spcBef>
                <a:spcPts val="0"/>
              </a:spcBef>
              <a:spcAft>
                <a:spcPts val="0"/>
              </a:spcAft>
              <a:buClr>
                <a:schemeClr val="dk1"/>
              </a:buClr>
              <a:buSzPts val="1400"/>
              <a:buFont typeface="Arial"/>
              <a:buNone/>
              <a:defRPr/>
            </a:lvl5pPr>
            <a:lvl6pPr marR="0" lvl="5" algn="l">
              <a:lnSpc>
                <a:spcPct val="100000"/>
              </a:lnSpc>
              <a:spcBef>
                <a:spcPts val="0"/>
              </a:spcBef>
              <a:spcAft>
                <a:spcPts val="0"/>
              </a:spcAft>
              <a:buClr>
                <a:schemeClr val="dk1"/>
              </a:buClr>
              <a:buSzPts val="1400"/>
              <a:buFont typeface="Arial"/>
              <a:buNone/>
              <a:defRPr/>
            </a:lvl6pPr>
            <a:lvl7pPr marR="0" lvl="6" algn="l">
              <a:lnSpc>
                <a:spcPct val="100000"/>
              </a:lnSpc>
              <a:spcBef>
                <a:spcPts val="0"/>
              </a:spcBef>
              <a:spcAft>
                <a:spcPts val="0"/>
              </a:spcAft>
              <a:buClr>
                <a:schemeClr val="dk1"/>
              </a:buClr>
              <a:buSzPts val="1400"/>
              <a:buFont typeface="Arial"/>
              <a:buNone/>
              <a:defRPr/>
            </a:lvl7pPr>
            <a:lvl8pPr marR="0" lvl="7" algn="l">
              <a:lnSpc>
                <a:spcPct val="100000"/>
              </a:lnSpc>
              <a:spcBef>
                <a:spcPts val="0"/>
              </a:spcBef>
              <a:spcAft>
                <a:spcPts val="0"/>
              </a:spcAft>
              <a:buClr>
                <a:schemeClr val="dk1"/>
              </a:buClr>
              <a:buSzPts val="1400"/>
              <a:buFont typeface="Arial"/>
              <a:buNone/>
              <a:defRPr/>
            </a:lvl8pPr>
            <a:lvl9pPr marR="0" lvl="8" algn="l">
              <a:lnSpc>
                <a:spcPct val="100000"/>
              </a:lnSpc>
              <a:spcBef>
                <a:spcPts val="0"/>
              </a:spcBef>
              <a:spcAft>
                <a:spcPts val="0"/>
              </a:spcAft>
              <a:buClr>
                <a:schemeClr val="dk1"/>
              </a:buClr>
              <a:buSzPts val="1400"/>
              <a:buFont typeface="Arial"/>
              <a:buNone/>
              <a:defRPr/>
            </a:lvl9pPr>
          </a:lstStyle>
          <a:p>
            <a:endParaRPr/>
          </a:p>
        </p:txBody>
      </p:sp>
      <p:sp>
        <p:nvSpPr>
          <p:cNvPr id="75" name="Google Shape;75;p10"/>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1"/>
              </a:buClr>
              <a:buSzPts val="1400"/>
              <a:buFont typeface="Arial"/>
              <a:buNone/>
              <a:defRPr/>
            </a:lvl1pPr>
            <a:lvl2pPr marR="0" lvl="1" algn="l">
              <a:lnSpc>
                <a:spcPct val="100000"/>
              </a:lnSpc>
              <a:spcBef>
                <a:spcPts val="0"/>
              </a:spcBef>
              <a:spcAft>
                <a:spcPts val="0"/>
              </a:spcAft>
              <a:buClr>
                <a:schemeClr val="dk1"/>
              </a:buClr>
              <a:buSzPts val="1400"/>
              <a:buFont typeface="Arial"/>
              <a:buNone/>
              <a:defRPr/>
            </a:lvl2pPr>
            <a:lvl3pPr marR="0" lvl="2" algn="l">
              <a:lnSpc>
                <a:spcPct val="100000"/>
              </a:lnSpc>
              <a:spcBef>
                <a:spcPts val="0"/>
              </a:spcBef>
              <a:spcAft>
                <a:spcPts val="0"/>
              </a:spcAft>
              <a:buClr>
                <a:schemeClr val="dk1"/>
              </a:buClr>
              <a:buSzPts val="1400"/>
              <a:buFont typeface="Arial"/>
              <a:buNone/>
              <a:defRPr/>
            </a:lvl3pPr>
            <a:lvl4pPr marR="0" lvl="3" algn="l">
              <a:lnSpc>
                <a:spcPct val="100000"/>
              </a:lnSpc>
              <a:spcBef>
                <a:spcPts val="0"/>
              </a:spcBef>
              <a:spcAft>
                <a:spcPts val="0"/>
              </a:spcAft>
              <a:buClr>
                <a:schemeClr val="dk1"/>
              </a:buClr>
              <a:buSzPts val="1400"/>
              <a:buFont typeface="Arial"/>
              <a:buNone/>
              <a:defRPr/>
            </a:lvl4pPr>
            <a:lvl5pPr marR="0" lvl="4" algn="l">
              <a:lnSpc>
                <a:spcPct val="100000"/>
              </a:lnSpc>
              <a:spcBef>
                <a:spcPts val="0"/>
              </a:spcBef>
              <a:spcAft>
                <a:spcPts val="0"/>
              </a:spcAft>
              <a:buClr>
                <a:schemeClr val="dk1"/>
              </a:buClr>
              <a:buSzPts val="1400"/>
              <a:buFont typeface="Arial"/>
              <a:buNone/>
              <a:defRPr/>
            </a:lvl5pPr>
            <a:lvl6pPr marR="0" lvl="5" algn="l">
              <a:lnSpc>
                <a:spcPct val="100000"/>
              </a:lnSpc>
              <a:spcBef>
                <a:spcPts val="0"/>
              </a:spcBef>
              <a:spcAft>
                <a:spcPts val="0"/>
              </a:spcAft>
              <a:buClr>
                <a:schemeClr val="dk1"/>
              </a:buClr>
              <a:buSzPts val="1400"/>
              <a:buFont typeface="Arial"/>
              <a:buNone/>
              <a:defRPr/>
            </a:lvl6pPr>
            <a:lvl7pPr marR="0" lvl="6" algn="l">
              <a:lnSpc>
                <a:spcPct val="100000"/>
              </a:lnSpc>
              <a:spcBef>
                <a:spcPts val="0"/>
              </a:spcBef>
              <a:spcAft>
                <a:spcPts val="0"/>
              </a:spcAft>
              <a:buClr>
                <a:schemeClr val="dk1"/>
              </a:buClr>
              <a:buSzPts val="1400"/>
              <a:buFont typeface="Arial"/>
              <a:buNone/>
              <a:defRPr/>
            </a:lvl7pPr>
            <a:lvl8pPr marR="0" lvl="7" algn="l">
              <a:lnSpc>
                <a:spcPct val="100000"/>
              </a:lnSpc>
              <a:spcBef>
                <a:spcPts val="0"/>
              </a:spcBef>
              <a:spcAft>
                <a:spcPts val="0"/>
              </a:spcAft>
              <a:buClr>
                <a:schemeClr val="dk1"/>
              </a:buClr>
              <a:buSzPts val="1400"/>
              <a:buFont typeface="Arial"/>
              <a:buNone/>
              <a:defRPr/>
            </a:lvl8pPr>
            <a:lvl9pPr marR="0" lvl="8" algn="l">
              <a:lnSpc>
                <a:spcPct val="100000"/>
              </a:lnSpc>
              <a:spcBef>
                <a:spcPts val="0"/>
              </a:spcBef>
              <a:spcAft>
                <a:spcPts val="0"/>
              </a:spcAft>
              <a:buClr>
                <a:schemeClr val="dk1"/>
              </a:buClr>
              <a:buSzPts val="1400"/>
              <a:buFont typeface="Arial"/>
              <a:buNone/>
              <a:defRPr/>
            </a:lvl9pPr>
          </a:lstStyle>
          <a:p>
            <a:endParaRPr/>
          </a:p>
        </p:txBody>
      </p:sp>
      <p:sp>
        <p:nvSpPr>
          <p:cNvPr id="76" name="Google Shape;76;p10"/>
          <p:cNvSpPr txBox="1">
            <a:spLocks noGrp="1"/>
          </p:cNvSpPr>
          <p:nvPr>
            <p:ph type="sldNum" idx="12"/>
          </p:nvPr>
        </p:nvSpPr>
        <p:spPr>
          <a:xfrm>
            <a:off x="7086600" y="6248400"/>
            <a:ext cx="1904999" cy="4572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447800" y="228600"/>
            <a:ext cx="6172199" cy="1143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2"/>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85800" y="1676400"/>
            <a:ext cx="7772400" cy="4419599"/>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56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48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762000" y="6248400"/>
            <a:ext cx="1904999"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7086600" y="6248400"/>
            <a:ext cx="1904999" cy="4572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endParaRPr/>
          </a:p>
        </p:txBody>
      </p:sp>
      <p:cxnSp>
        <p:nvCxnSpPr>
          <p:cNvPr id="15" name="Google Shape;15;p1"/>
          <p:cNvCxnSpPr/>
          <p:nvPr/>
        </p:nvCxnSpPr>
        <p:spPr>
          <a:xfrm>
            <a:off x="228600" y="1524000"/>
            <a:ext cx="8686800" cy="0"/>
          </a:xfrm>
          <a:prstGeom prst="straightConnector1">
            <a:avLst/>
          </a:prstGeom>
          <a:noFill/>
          <a:ln w="57150" cap="flat" cmpd="sng">
            <a:solidFill>
              <a:srgbClr val="FF3300"/>
            </a:solidFill>
            <a:prstDash val="solid"/>
            <a:round/>
            <a:headEnd type="none" w="sm" len="sm"/>
            <a:tailEnd type="none" w="sm" len="sm"/>
          </a:ln>
        </p:spPr>
      </p:cxnSp>
      <p:pic>
        <p:nvPicPr>
          <p:cNvPr id="16" name="Google Shape;16;p1"/>
          <p:cNvPicPr preferRelativeResize="0"/>
          <p:nvPr/>
        </p:nvPicPr>
        <p:blipFill rotWithShape="1">
          <a:blip r:embed="rId13">
            <a:alphaModFix/>
          </a:blip>
          <a:srcRect/>
          <a:stretch/>
        </p:blipFill>
        <p:spPr>
          <a:xfrm>
            <a:off x="228600" y="228600"/>
            <a:ext cx="1176338" cy="1177923"/>
          </a:xfrm>
          <a:prstGeom prst="rect">
            <a:avLst/>
          </a:prstGeom>
          <a:noFill/>
          <a:ln>
            <a:noFill/>
          </a:ln>
        </p:spPr>
      </p:pic>
      <p:pic>
        <p:nvPicPr>
          <p:cNvPr id="17" name="Google Shape;17;p1"/>
          <p:cNvPicPr preferRelativeResize="0"/>
          <p:nvPr/>
        </p:nvPicPr>
        <p:blipFill rotWithShape="1">
          <a:blip r:embed="rId14">
            <a:alphaModFix/>
          </a:blip>
          <a:srcRect/>
          <a:stretch/>
        </p:blipFill>
        <p:spPr>
          <a:xfrm>
            <a:off x="7696200" y="228600"/>
            <a:ext cx="1219198" cy="1212848"/>
          </a:xfrm>
          <a:prstGeom prst="rect">
            <a:avLst/>
          </a:prstGeom>
          <a:noFill/>
          <a:ln>
            <a:noFill/>
          </a:ln>
        </p:spPr>
      </p:pic>
      <p:sp>
        <p:nvSpPr>
          <p:cNvPr id="18" name="Google Shape;18;p1"/>
          <p:cNvSpPr txBox="1"/>
          <p:nvPr/>
        </p:nvSpPr>
        <p:spPr>
          <a:xfrm rot="-2700000">
            <a:off x="6248399" y="5105398"/>
            <a:ext cx="2895600" cy="7016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DDDDDD"/>
              </a:buClr>
              <a:buSzPts val="1000"/>
              <a:buFont typeface="Times New Roman"/>
              <a:buNone/>
            </a:pPr>
            <a:r>
              <a:rPr lang="en-US" sz="4000" b="0" i="0" u="none" strike="noStrike" cap="none">
                <a:solidFill>
                  <a:srgbClr val="DDDDDD"/>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sites.google.com/noaa.gov/noaa-data/home" TargetMode="External"/><Relationship Id="rId3" Type="http://schemas.openxmlformats.org/officeDocument/2006/relationships/hyperlink" Target="https://sciencecouncil.noaa.gov/Portals/0/2020%20Data%20Strategy.pdf?ver=2020-09-17-150024-997" TargetMode="External"/><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sites.google.com/noaa.gov/noaa-data/dgc"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3"/>
          <p:cNvSpPr txBox="1"/>
          <p:nvPr/>
        </p:nvSpPr>
        <p:spPr>
          <a:xfrm>
            <a:off x="2853525" y="439375"/>
            <a:ext cx="3660600" cy="667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800"/>
              <a:buFont typeface="Arial"/>
              <a:buNone/>
            </a:pPr>
            <a:r>
              <a:rPr lang="en-US" sz="4800" b="1" i="0" u="none" strike="noStrike" cap="none" dirty="0">
                <a:solidFill>
                  <a:srgbClr val="0A4595"/>
                </a:solidFill>
                <a:latin typeface="Arial"/>
                <a:ea typeface="Arial"/>
                <a:cs typeface="Arial"/>
                <a:sym typeface="Arial"/>
              </a:rPr>
              <a:t>NOAA Data</a:t>
            </a:r>
            <a:endParaRPr sz="4800" b="0" i="0" u="none" strike="noStrike" cap="none" dirty="0">
              <a:solidFill>
                <a:srgbClr val="0A4595"/>
              </a:solidFill>
              <a:latin typeface="Arial"/>
              <a:ea typeface="Arial"/>
              <a:cs typeface="Arial"/>
              <a:sym typeface="Arial"/>
            </a:endParaRPr>
          </a:p>
        </p:txBody>
      </p:sp>
      <p:sp>
        <p:nvSpPr>
          <p:cNvPr id="93" name="Google Shape;93;p13"/>
          <p:cNvSpPr txBox="1"/>
          <p:nvPr/>
        </p:nvSpPr>
        <p:spPr>
          <a:xfrm>
            <a:off x="5376840" y="5624220"/>
            <a:ext cx="3660600" cy="1127100"/>
          </a:xfrm>
          <a:prstGeom prst="rect">
            <a:avLst/>
          </a:prstGeom>
          <a:noFill/>
          <a:ln>
            <a:noFill/>
          </a:ln>
        </p:spPr>
        <p:txBody>
          <a:bodyPr spcFirstLastPara="1" wrap="square" lIns="91425" tIns="45700" rIns="91425" bIns="45700" anchor="t" anchorCtr="0">
            <a:noAutofit/>
          </a:bodyPr>
          <a:lstStyle/>
          <a:p>
            <a:pPr marL="279400" marR="0" lvl="0" indent="0" algn="r" rtl="0">
              <a:lnSpc>
                <a:spcPct val="100000"/>
              </a:lnSpc>
              <a:spcBef>
                <a:spcPts val="0"/>
              </a:spcBef>
              <a:spcAft>
                <a:spcPts val="0"/>
              </a:spcAft>
              <a:buClr>
                <a:schemeClr val="dk1"/>
              </a:buClr>
              <a:buSzPts val="2400"/>
              <a:buFont typeface="Arial"/>
              <a:buNone/>
            </a:pPr>
            <a:r>
              <a:rPr lang="en-US" sz="1800" b="1" i="0" u="none" strike="noStrike" cap="none" dirty="0">
                <a:solidFill>
                  <a:srgbClr val="0A4595"/>
                </a:solidFill>
                <a:latin typeface="Arial"/>
                <a:ea typeface="Arial"/>
                <a:cs typeface="Arial"/>
                <a:sym typeface="Arial"/>
              </a:rPr>
              <a:t>Tony LaVoi </a:t>
            </a:r>
            <a:endParaRPr sz="1800" b="1" i="0" u="none" strike="noStrike" cap="none" dirty="0">
              <a:solidFill>
                <a:srgbClr val="0A4595"/>
              </a:solidFill>
              <a:latin typeface="Arial"/>
              <a:ea typeface="Arial"/>
              <a:cs typeface="Arial"/>
              <a:sym typeface="Arial"/>
            </a:endParaRPr>
          </a:p>
          <a:p>
            <a:pPr marL="279400" marR="0" lvl="0" indent="0" algn="r" rtl="0">
              <a:lnSpc>
                <a:spcPct val="100000"/>
              </a:lnSpc>
              <a:spcBef>
                <a:spcPts val="0"/>
              </a:spcBef>
              <a:spcAft>
                <a:spcPts val="0"/>
              </a:spcAft>
              <a:buClr>
                <a:schemeClr val="dk1"/>
              </a:buClr>
              <a:buSzPts val="2400"/>
              <a:buFont typeface="Arial"/>
              <a:buNone/>
            </a:pPr>
            <a:r>
              <a:rPr lang="en-US" sz="1800" b="1" dirty="0">
                <a:solidFill>
                  <a:srgbClr val="0A4595"/>
                </a:solidFill>
              </a:rPr>
              <a:t>NOAA </a:t>
            </a:r>
            <a:r>
              <a:rPr lang="en-US" sz="1800" b="1" i="0" u="none" strike="noStrike" cap="none" dirty="0">
                <a:solidFill>
                  <a:srgbClr val="0A4595"/>
                </a:solidFill>
                <a:latin typeface="Arial"/>
                <a:ea typeface="Arial"/>
                <a:cs typeface="Arial"/>
                <a:sym typeface="Arial"/>
              </a:rPr>
              <a:t>Chief Data Officer</a:t>
            </a:r>
            <a:endParaRPr sz="1800" b="1" i="0" u="none" strike="noStrike" cap="none" dirty="0">
              <a:solidFill>
                <a:srgbClr val="0A4595"/>
              </a:solidFill>
              <a:latin typeface="Arial"/>
              <a:ea typeface="Arial"/>
              <a:cs typeface="Arial"/>
              <a:sym typeface="Arial"/>
            </a:endParaRPr>
          </a:p>
          <a:p>
            <a:pPr marL="279400" marR="0" lvl="0" indent="0" algn="r" rtl="0">
              <a:lnSpc>
                <a:spcPct val="100000"/>
              </a:lnSpc>
              <a:spcBef>
                <a:spcPts val="560"/>
              </a:spcBef>
              <a:spcAft>
                <a:spcPts val="0"/>
              </a:spcAft>
              <a:buClr>
                <a:schemeClr val="dk1"/>
              </a:buClr>
              <a:buSzPts val="2400"/>
              <a:buFont typeface="Arial"/>
              <a:buNone/>
            </a:pPr>
            <a:r>
              <a:rPr lang="en-US" sz="1800" b="1" i="0" u="none" strike="noStrike" cap="none" dirty="0">
                <a:solidFill>
                  <a:srgbClr val="0A4595"/>
                </a:solidFill>
                <a:latin typeface="Arial"/>
                <a:ea typeface="Arial"/>
                <a:cs typeface="Arial"/>
                <a:sym typeface="Arial"/>
              </a:rPr>
              <a:t>May 7, 2024</a:t>
            </a:r>
            <a:endParaRPr sz="1800" b="1" i="0" u="none" strike="noStrike" cap="none" dirty="0">
              <a:solidFill>
                <a:srgbClr val="0A4595"/>
              </a:solidFill>
              <a:latin typeface="Arial"/>
              <a:ea typeface="Arial"/>
              <a:cs typeface="Arial"/>
              <a:sym typeface="Arial"/>
            </a:endParaRPr>
          </a:p>
        </p:txBody>
      </p:sp>
      <p:pic>
        <p:nvPicPr>
          <p:cNvPr id="94" name="Google Shape;94;p13"/>
          <p:cNvPicPr preferRelativeResize="0"/>
          <p:nvPr/>
        </p:nvPicPr>
        <p:blipFill rotWithShape="1">
          <a:blip r:embed="rId3">
            <a:alphaModFix/>
          </a:blip>
          <a:srcRect t="10784" b="10784"/>
          <a:stretch/>
        </p:blipFill>
        <p:spPr>
          <a:xfrm>
            <a:off x="320375" y="1686475"/>
            <a:ext cx="5580727" cy="3860423"/>
          </a:xfrm>
          <a:prstGeom prst="rect">
            <a:avLst/>
          </a:prstGeom>
          <a:noFill/>
          <a:ln>
            <a:noFill/>
          </a:ln>
          <a:effectLst>
            <a:outerShdw blurRad="57150" dist="180975" dir="2580000" algn="bl" rotWithShape="0">
              <a:srgbClr val="000000">
                <a:alpha val="37647"/>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xfrm>
            <a:off x="1447800" y="228600"/>
            <a:ext cx="6172199" cy="1143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en-US" sz="3200" b="1" dirty="0">
                <a:solidFill>
                  <a:srgbClr val="0A4595"/>
                </a:solidFill>
              </a:rPr>
              <a:t>Enhancing Access to NOAA’s Open Data</a:t>
            </a:r>
            <a:endParaRPr sz="3200" b="1" dirty="0">
              <a:solidFill>
                <a:srgbClr val="0A4595"/>
              </a:solidFill>
            </a:endParaRPr>
          </a:p>
        </p:txBody>
      </p:sp>
      <p:sp>
        <p:nvSpPr>
          <p:cNvPr id="101" name="Google Shape;101;p14"/>
          <p:cNvSpPr txBox="1"/>
          <p:nvPr/>
        </p:nvSpPr>
        <p:spPr>
          <a:xfrm>
            <a:off x="445650" y="1576858"/>
            <a:ext cx="8252700" cy="1417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chemeClr val="dk2"/>
              </a:buClr>
              <a:buSzPts val="1600"/>
              <a:buFont typeface="Arial"/>
              <a:buNone/>
            </a:pPr>
            <a:r>
              <a:rPr lang="en-US" sz="1800" b="1" i="0" u="none" strike="noStrike" cap="none" dirty="0">
                <a:solidFill>
                  <a:srgbClr val="0A4595"/>
                </a:solidFill>
                <a:latin typeface="Arial"/>
                <a:ea typeface="Arial"/>
                <a:cs typeface="Arial"/>
                <a:sym typeface="Arial"/>
              </a:rPr>
              <a:t>The purpose of the NOAA Data Strategy is to dramatically accelerate the use of data across the agency and with other key partners, maximize openness and transparency, deliver on mission, and steward resources </a:t>
            </a:r>
            <a:r>
              <a:rPr lang="en-US" sz="1800" b="1" i="0" u="none" strike="noStrike" cap="none" dirty="0">
                <a:solidFill>
                  <a:srgbClr val="0099D8"/>
                </a:solidFill>
                <a:latin typeface="Arial"/>
                <a:ea typeface="Arial"/>
                <a:cs typeface="Arial"/>
                <a:sym typeface="Arial"/>
              </a:rPr>
              <a:t>while protecting </a:t>
            </a:r>
            <a:r>
              <a:rPr lang="en-US" sz="1800" b="1" i="0" strike="noStrike" cap="none" dirty="0">
                <a:solidFill>
                  <a:srgbClr val="0099D8"/>
                </a:solidFill>
                <a:latin typeface="Arial"/>
                <a:ea typeface="Arial"/>
                <a:cs typeface="Arial"/>
                <a:sym typeface="Arial"/>
              </a:rPr>
              <a:t>quality, integrity, security, privacy, and confidentiality.</a:t>
            </a:r>
            <a:endParaRPr sz="1800" b="1" i="0" strike="noStrike" cap="none" dirty="0">
              <a:solidFill>
                <a:srgbClr val="0099D8"/>
              </a:solidFill>
              <a:latin typeface="Arial"/>
              <a:ea typeface="Arial"/>
              <a:cs typeface="Arial"/>
              <a:sym typeface="Arial"/>
            </a:endParaRPr>
          </a:p>
        </p:txBody>
      </p:sp>
      <p:pic>
        <p:nvPicPr>
          <p:cNvPr id="102" name="Google Shape;102;p14">
            <a:hlinkClick r:id="rId3"/>
          </p:cNvPr>
          <p:cNvPicPr preferRelativeResize="0"/>
          <p:nvPr/>
        </p:nvPicPr>
        <p:blipFill rotWithShape="1">
          <a:blip r:embed="rId4">
            <a:alphaModFix/>
          </a:blip>
          <a:srcRect/>
          <a:stretch/>
        </p:blipFill>
        <p:spPr>
          <a:xfrm>
            <a:off x="323730" y="3736545"/>
            <a:ext cx="2230926" cy="2650150"/>
          </a:xfrm>
          <a:prstGeom prst="rect">
            <a:avLst/>
          </a:prstGeom>
          <a:noFill/>
          <a:ln>
            <a:noFill/>
          </a:ln>
        </p:spPr>
      </p:pic>
      <p:pic>
        <p:nvPicPr>
          <p:cNvPr id="103" name="Google Shape;103;p14">
            <a:hlinkClick r:id="rId5"/>
          </p:cNvPr>
          <p:cNvPicPr preferRelativeResize="0"/>
          <p:nvPr/>
        </p:nvPicPr>
        <p:blipFill rotWithShape="1">
          <a:blip r:embed="rId6">
            <a:alphaModFix/>
          </a:blip>
          <a:srcRect/>
          <a:stretch/>
        </p:blipFill>
        <p:spPr>
          <a:xfrm>
            <a:off x="2952565" y="3709200"/>
            <a:ext cx="3086925" cy="2918200"/>
          </a:xfrm>
          <a:prstGeom prst="rect">
            <a:avLst/>
          </a:prstGeom>
          <a:noFill/>
          <a:ln>
            <a:noFill/>
          </a:ln>
        </p:spPr>
      </p:pic>
      <p:sp>
        <p:nvSpPr>
          <p:cNvPr id="104" name="Google Shape;104;p14"/>
          <p:cNvSpPr txBox="1"/>
          <p:nvPr/>
        </p:nvSpPr>
        <p:spPr>
          <a:xfrm>
            <a:off x="2799285" y="3078480"/>
            <a:ext cx="3144315"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6"/>
              </a:buClr>
              <a:buSzPts val="1400"/>
              <a:buFont typeface="Arial"/>
              <a:buNone/>
            </a:pPr>
            <a:r>
              <a:rPr lang="en-US" sz="1800" b="1" i="0" u="none" strike="noStrike" cap="none" dirty="0">
                <a:solidFill>
                  <a:srgbClr val="0A4595"/>
                </a:solidFill>
                <a:latin typeface="Arial"/>
                <a:ea typeface="Arial"/>
                <a:cs typeface="Arial"/>
                <a:sym typeface="Arial"/>
              </a:rPr>
              <a:t>NOAA Data Governance Committee (DGC)</a:t>
            </a:r>
            <a:endParaRPr sz="1800" b="1" i="0" u="none" strike="noStrike" cap="none" dirty="0">
              <a:solidFill>
                <a:srgbClr val="0A4595"/>
              </a:solidFill>
              <a:latin typeface="Arial"/>
              <a:ea typeface="Arial"/>
              <a:cs typeface="Arial"/>
              <a:sym typeface="Arial"/>
            </a:endParaRPr>
          </a:p>
        </p:txBody>
      </p:sp>
      <p:sp>
        <p:nvSpPr>
          <p:cNvPr id="105" name="Google Shape;105;p14"/>
          <p:cNvSpPr txBox="1"/>
          <p:nvPr/>
        </p:nvSpPr>
        <p:spPr>
          <a:xfrm>
            <a:off x="431197" y="3065061"/>
            <a:ext cx="2230927"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6"/>
              </a:buClr>
              <a:buSzPts val="1400"/>
              <a:buFont typeface="Arial"/>
              <a:buNone/>
            </a:pPr>
            <a:r>
              <a:rPr lang="en-US" sz="1800" b="1" i="0" u="none" strike="noStrike" cap="none" dirty="0">
                <a:solidFill>
                  <a:srgbClr val="0A4595"/>
                </a:solidFill>
                <a:latin typeface="Arial"/>
                <a:ea typeface="Arial"/>
                <a:cs typeface="Arial"/>
                <a:sym typeface="Arial"/>
              </a:rPr>
              <a:t>NOAA Data </a:t>
            </a:r>
            <a:br>
              <a:rPr lang="en-US" sz="1800" b="1" i="0" u="none" strike="noStrike" cap="none" dirty="0">
                <a:solidFill>
                  <a:srgbClr val="0A4595"/>
                </a:solidFill>
                <a:latin typeface="Arial"/>
                <a:ea typeface="Arial"/>
                <a:cs typeface="Arial"/>
                <a:sym typeface="Arial"/>
              </a:rPr>
            </a:br>
            <a:r>
              <a:rPr lang="en-US" sz="1800" b="1" dirty="0">
                <a:solidFill>
                  <a:srgbClr val="0A4595"/>
                </a:solidFill>
              </a:rPr>
              <a:t>Strategy</a:t>
            </a:r>
            <a:endParaRPr sz="1800" b="1" i="0" u="none" strike="noStrike" cap="none" dirty="0">
              <a:solidFill>
                <a:srgbClr val="0A4595"/>
              </a:solidFill>
              <a:latin typeface="Arial"/>
              <a:ea typeface="Arial"/>
              <a:cs typeface="Arial"/>
              <a:sym typeface="Arial"/>
            </a:endParaRPr>
          </a:p>
        </p:txBody>
      </p:sp>
      <p:sp>
        <p:nvSpPr>
          <p:cNvPr id="106" name="Google Shape;106;p14"/>
          <p:cNvSpPr txBox="1"/>
          <p:nvPr/>
        </p:nvSpPr>
        <p:spPr>
          <a:xfrm>
            <a:off x="5953965" y="3078480"/>
            <a:ext cx="2988225"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6"/>
              </a:buClr>
              <a:buSzPts val="1400"/>
              <a:buFont typeface="Arial"/>
              <a:buNone/>
            </a:pPr>
            <a:r>
              <a:rPr lang="en-US" sz="1800" b="1" i="0" u="none" strike="noStrike" cap="none" dirty="0">
                <a:solidFill>
                  <a:srgbClr val="0A4595"/>
                </a:solidFill>
                <a:latin typeface="Arial"/>
                <a:ea typeface="Arial"/>
                <a:cs typeface="Arial"/>
                <a:sym typeface="Arial"/>
              </a:rPr>
              <a:t>NOAA Data </a:t>
            </a:r>
            <a:r>
              <a:rPr lang="en-US" sz="1800" b="1" dirty="0">
                <a:solidFill>
                  <a:srgbClr val="0A4595"/>
                </a:solidFill>
              </a:rPr>
              <a:t>Management Handbook</a:t>
            </a:r>
            <a:endParaRPr sz="1800" b="1" i="0" u="none" strike="noStrike" cap="none" dirty="0">
              <a:solidFill>
                <a:srgbClr val="0A4595"/>
              </a:solidFill>
              <a:latin typeface="Arial"/>
              <a:ea typeface="Arial"/>
              <a:cs typeface="Arial"/>
              <a:sym typeface="Arial"/>
            </a:endParaRPr>
          </a:p>
        </p:txBody>
      </p:sp>
      <p:pic>
        <p:nvPicPr>
          <p:cNvPr id="107" name="Google Shape;107;p14"/>
          <p:cNvPicPr preferRelativeResize="0"/>
          <p:nvPr/>
        </p:nvPicPr>
        <p:blipFill>
          <a:blip r:embed="rId7">
            <a:alphaModFix/>
          </a:blip>
          <a:stretch>
            <a:fillRect/>
          </a:stretch>
        </p:blipFill>
        <p:spPr>
          <a:xfrm>
            <a:off x="6460232" y="3752192"/>
            <a:ext cx="2360153" cy="2680355"/>
          </a:xfrm>
          <a:prstGeom prst="rect">
            <a:avLst/>
          </a:prstGeom>
          <a:noFill/>
          <a:ln w="9525" cap="flat" cmpd="sng">
            <a:solidFill>
              <a:schemeClr val="dk2"/>
            </a:solidFill>
            <a:prstDash val="solid"/>
            <a:round/>
            <a:headEnd type="none" w="sm" len="sm"/>
            <a:tailEnd type="none" w="sm" len="sm"/>
          </a:ln>
          <a:effectLst>
            <a:outerShdw blurRad="57150" dist="57150" dir="2760000" algn="bl" rotWithShape="0">
              <a:srgbClr val="000000">
                <a:alpha val="50000"/>
              </a:srgbClr>
            </a:outerShdw>
          </a:effectLst>
        </p:spPr>
      </p:pic>
      <p:sp>
        <p:nvSpPr>
          <p:cNvPr id="108" name="Google Shape;108;p14"/>
          <p:cNvSpPr txBox="1"/>
          <p:nvPr/>
        </p:nvSpPr>
        <p:spPr>
          <a:xfrm>
            <a:off x="3034743" y="6466247"/>
            <a:ext cx="3144315" cy="39175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rgbClr val="0A4595"/>
                </a:solidFill>
                <a:hlinkClick r:id="rId8">
                  <a:extLst>
                    <a:ext uri="{A12FA001-AC4F-418D-AE19-62706E023703}">
                      <ahyp:hlinkClr xmlns:ahyp="http://schemas.microsoft.com/office/drawing/2018/hyperlinkcolor" val="tx"/>
                    </a:ext>
                  </a:extLst>
                </a:hlinkClick>
              </a:rPr>
              <a:t>NOAA Data Community Intranet Site</a:t>
            </a:r>
            <a:endParaRPr dirty="0">
              <a:solidFill>
                <a:srgbClr val="0A4595"/>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5"/>
          <p:cNvSpPr txBox="1">
            <a:spLocks noGrp="1"/>
          </p:cNvSpPr>
          <p:nvPr>
            <p:ph type="title"/>
          </p:nvPr>
        </p:nvSpPr>
        <p:spPr>
          <a:xfrm>
            <a:off x="1447800" y="228600"/>
            <a:ext cx="6172199" cy="1143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en-US" sz="3200" b="1" dirty="0">
                <a:solidFill>
                  <a:srgbClr val="0A4595"/>
                </a:solidFill>
              </a:rPr>
              <a:t>NOAA CDO Framework</a:t>
            </a:r>
            <a:endParaRPr sz="3200" b="1" dirty="0">
              <a:solidFill>
                <a:srgbClr val="0A4595"/>
              </a:solidFill>
            </a:endParaRPr>
          </a:p>
        </p:txBody>
      </p:sp>
      <p:sp>
        <p:nvSpPr>
          <p:cNvPr id="115" name="Google Shape;115;p15"/>
          <p:cNvSpPr/>
          <p:nvPr/>
        </p:nvSpPr>
        <p:spPr>
          <a:xfrm>
            <a:off x="252125" y="1870125"/>
            <a:ext cx="8438100" cy="4535700"/>
          </a:xfrm>
          <a:prstGeom prst="rect">
            <a:avLst/>
          </a:prstGeom>
          <a:noFill/>
          <a:ln>
            <a:noFill/>
          </a:ln>
        </p:spPr>
        <p:txBody>
          <a:bodyPr spcFirstLastPara="1" wrap="square" lIns="91425" tIns="45700" rIns="91425" bIns="45700" anchor="t" anchorCtr="0">
            <a:noAutofit/>
          </a:bodyPr>
          <a:lstStyle/>
          <a:p>
            <a:pPr marL="457200" marR="0" lvl="0" indent="-349250" algn="l" rtl="0">
              <a:lnSpc>
                <a:spcPct val="115000"/>
              </a:lnSpc>
              <a:spcBef>
                <a:spcPts val="1000"/>
              </a:spcBef>
              <a:spcAft>
                <a:spcPts val="0"/>
              </a:spcAft>
              <a:buClr>
                <a:srgbClr val="0A4595"/>
              </a:buClr>
              <a:buSzPts val="1900"/>
              <a:buChar char="●"/>
            </a:pPr>
            <a:r>
              <a:rPr lang="en-US" sz="1900" b="1">
                <a:solidFill>
                  <a:srgbClr val="0A4595"/>
                </a:solidFill>
              </a:rPr>
              <a:t>Foundations for Evidence-Based Policymaking Act of 2018 (Evidence Act)</a:t>
            </a:r>
            <a:r>
              <a:rPr lang="en-US" sz="1900">
                <a:solidFill>
                  <a:srgbClr val="0A4595"/>
                </a:solidFill>
              </a:rPr>
              <a:t> directed federal agencies to appoint a Chief Data Officer (CDO) and take specific actions for i</a:t>
            </a:r>
            <a:r>
              <a:rPr lang="en-US" sz="1900" b="1">
                <a:solidFill>
                  <a:srgbClr val="0A4595"/>
                </a:solidFill>
              </a:rPr>
              <a:t>mproving access to high-quality government data</a:t>
            </a:r>
            <a:r>
              <a:rPr lang="en-US" sz="1900">
                <a:solidFill>
                  <a:srgbClr val="0A4595"/>
                </a:solidFill>
              </a:rPr>
              <a:t>, with the goal to enhance decision-making about important programs and the availability of open data for the American people</a:t>
            </a:r>
            <a:endParaRPr sz="1900">
              <a:solidFill>
                <a:srgbClr val="0A4595"/>
              </a:solidFill>
            </a:endParaRPr>
          </a:p>
          <a:p>
            <a:pPr marL="457200" marR="0" lvl="0" indent="-349250" algn="l" rtl="0">
              <a:lnSpc>
                <a:spcPct val="115000"/>
              </a:lnSpc>
              <a:spcBef>
                <a:spcPts val="1000"/>
              </a:spcBef>
              <a:spcAft>
                <a:spcPts val="0"/>
              </a:spcAft>
              <a:buClr>
                <a:srgbClr val="0A4595"/>
              </a:buClr>
              <a:buSzPts val="1900"/>
              <a:buChar char="●"/>
            </a:pPr>
            <a:r>
              <a:rPr lang="en-US" sz="1900">
                <a:solidFill>
                  <a:srgbClr val="0A4595"/>
                </a:solidFill>
              </a:rPr>
              <a:t>Organizationally placed the CDO within the Office of the Chief Information Officer - report to NOAA CIO</a:t>
            </a:r>
            <a:endParaRPr sz="1900">
              <a:solidFill>
                <a:srgbClr val="0A4595"/>
              </a:solidFill>
            </a:endParaRPr>
          </a:p>
          <a:p>
            <a:pPr marL="457200" marR="0" lvl="0" indent="-349250" algn="l" rtl="0">
              <a:lnSpc>
                <a:spcPct val="115000"/>
              </a:lnSpc>
              <a:spcBef>
                <a:spcPts val="1000"/>
              </a:spcBef>
              <a:spcAft>
                <a:spcPts val="1000"/>
              </a:spcAft>
              <a:buClr>
                <a:srgbClr val="0A4595"/>
              </a:buClr>
              <a:buSzPts val="1900"/>
              <a:buChar char="●"/>
            </a:pPr>
            <a:r>
              <a:rPr lang="en-US" sz="1900">
                <a:solidFill>
                  <a:srgbClr val="0A4595"/>
                </a:solidFill>
              </a:rPr>
              <a:t>Goal to align NOAA’s Open Government and Open Data requirements and programs at the enterprise and line office levels</a:t>
            </a:r>
            <a:endParaRPr sz="1900">
              <a:solidFill>
                <a:srgbClr val="0A4595"/>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6"/>
          <p:cNvSpPr txBox="1">
            <a:spLocks noGrp="1"/>
          </p:cNvSpPr>
          <p:nvPr>
            <p:ph type="title"/>
          </p:nvPr>
        </p:nvSpPr>
        <p:spPr>
          <a:xfrm>
            <a:off x="1447800" y="228600"/>
            <a:ext cx="6172199" cy="1143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en-US" sz="3200" b="1">
                <a:solidFill>
                  <a:srgbClr val="0A4595"/>
                </a:solidFill>
              </a:rPr>
              <a:t>Where FOIA Fits?</a:t>
            </a:r>
            <a:endParaRPr sz="3200" b="1">
              <a:solidFill>
                <a:srgbClr val="0A4595"/>
              </a:solidFill>
            </a:endParaRPr>
          </a:p>
        </p:txBody>
      </p:sp>
      <p:sp>
        <p:nvSpPr>
          <p:cNvPr id="121" name="Google Shape;121;p16"/>
          <p:cNvSpPr txBox="1">
            <a:spLocks noGrp="1"/>
          </p:cNvSpPr>
          <p:nvPr>
            <p:ph type="body" idx="1"/>
          </p:nvPr>
        </p:nvSpPr>
        <p:spPr>
          <a:xfrm>
            <a:off x="130775" y="1645535"/>
            <a:ext cx="8866268" cy="4953600"/>
          </a:xfrm>
          <a:prstGeom prst="rect">
            <a:avLst/>
          </a:prstGeom>
          <a:noFill/>
          <a:ln>
            <a:noFill/>
          </a:ln>
        </p:spPr>
        <p:txBody>
          <a:bodyPr spcFirstLastPara="1" wrap="square" lIns="91425" tIns="91425" rIns="91425" bIns="91425" anchor="t" anchorCtr="0">
            <a:noAutofit/>
          </a:bodyPr>
          <a:lstStyle/>
          <a:p>
            <a:pPr marL="457200" lvl="0" indent="-349250" algn="l" rtl="0">
              <a:lnSpc>
                <a:spcPct val="115000"/>
              </a:lnSpc>
              <a:spcBef>
                <a:spcPts val="1000"/>
              </a:spcBef>
              <a:spcAft>
                <a:spcPts val="0"/>
              </a:spcAft>
              <a:buClr>
                <a:srgbClr val="0A4595"/>
              </a:buClr>
              <a:buSzPts val="1900"/>
              <a:buChar char="•"/>
            </a:pPr>
            <a:r>
              <a:rPr lang="en-US" sz="1900" b="1" dirty="0">
                <a:solidFill>
                  <a:srgbClr val="0A4595"/>
                </a:solidFill>
              </a:rPr>
              <a:t>OCIO/NOAA Enterprise Data Division</a:t>
            </a:r>
            <a:endParaRPr sz="1900" b="1" dirty="0">
              <a:solidFill>
                <a:srgbClr val="0A4595"/>
              </a:solidFill>
            </a:endParaRPr>
          </a:p>
          <a:p>
            <a:pPr lvl="0" indent="-349250">
              <a:lnSpc>
                <a:spcPct val="115000"/>
              </a:lnSpc>
              <a:spcBef>
                <a:spcPts val="1000"/>
              </a:spcBef>
              <a:buClr>
                <a:srgbClr val="0A4595"/>
              </a:buClr>
              <a:buSzPts val="1900"/>
            </a:pPr>
            <a:r>
              <a:rPr lang="en-US" sz="1900" b="1" dirty="0">
                <a:solidFill>
                  <a:srgbClr val="0A4595"/>
                </a:solidFill>
              </a:rPr>
              <a:t>Government Information Services Program</a:t>
            </a:r>
          </a:p>
          <a:p>
            <a:pPr lvl="1" indent="-349250">
              <a:lnSpc>
                <a:spcPct val="115000"/>
              </a:lnSpc>
              <a:spcBef>
                <a:spcPts val="1000"/>
              </a:spcBef>
              <a:buClr>
                <a:srgbClr val="0A4595"/>
              </a:buClr>
              <a:buSzPts val="1900"/>
            </a:pPr>
            <a:r>
              <a:rPr lang="en-US" sz="1800" b="1" dirty="0">
                <a:solidFill>
                  <a:srgbClr val="0099D8"/>
                </a:solidFill>
              </a:rPr>
              <a:t>Freedom of Information Act (FOIA)</a:t>
            </a:r>
            <a:endParaRPr sz="1800" dirty="0">
              <a:solidFill>
                <a:srgbClr val="0099D8"/>
              </a:solidFill>
            </a:endParaRPr>
          </a:p>
          <a:p>
            <a:pPr marL="914400" lvl="1" indent="-342900" algn="l" rtl="0">
              <a:lnSpc>
                <a:spcPct val="115000"/>
              </a:lnSpc>
              <a:spcBef>
                <a:spcPts val="1000"/>
              </a:spcBef>
              <a:spcAft>
                <a:spcPts val="0"/>
              </a:spcAft>
              <a:buClr>
                <a:srgbClr val="0099D8"/>
              </a:buClr>
              <a:buSzPts val="1800"/>
              <a:buChar char="•"/>
            </a:pPr>
            <a:r>
              <a:rPr lang="en-US" sz="1800" b="1" dirty="0">
                <a:solidFill>
                  <a:srgbClr val="0099D8"/>
                </a:solidFill>
              </a:rPr>
              <a:t>Privacy Act of 1974</a:t>
            </a:r>
            <a:endParaRPr sz="1800" b="1" dirty="0">
              <a:solidFill>
                <a:srgbClr val="0099D8"/>
              </a:solidFill>
            </a:endParaRPr>
          </a:p>
          <a:p>
            <a:pPr marL="914400" lvl="1" indent="-342900" algn="l" rtl="0">
              <a:lnSpc>
                <a:spcPct val="115000"/>
              </a:lnSpc>
              <a:spcBef>
                <a:spcPts val="1000"/>
              </a:spcBef>
              <a:spcAft>
                <a:spcPts val="0"/>
              </a:spcAft>
              <a:buClr>
                <a:srgbClr val="0099D8"/>
              </a:buClr>
              <a:buSzPts val="1800"/>
              <a:buChar char="•"/>
            </a:pPr>
            <a:r>
              <a:rPr lang="en-US" sz="1800" b="1" dirty="0">
                <a:solidFill>
                  <a:srgbClr val="0099D8"/>
                </a:solidFill>
              </a:rPr>
              <a:t>Paperwork Reduction Act (PRA)</a:t>
            </a:r>
            <a:endParaRPr sz="1800" b="1" dirty="0">
              <a:solidFill>
                <a:srgbClr val="0099D8"/>
              </a:solidFill>
            </a:endParaRPr>
          </a:p>
          <a:p>
            <a:pPr marL="914400" lvl="1" indent="-342900" algn="l" rtl="0">
              <a:lnSpc>
                <a:spcPct val="115000"/>
              </a:lnSpc>
              <a:spcBef>
                <a:spcPts val="1000"/>
              </a:spcBef>
              <a:spcAft>
                <a:spcPts val="0"/>
              </a:spcAft>
              <a:buClr>
                <a:srgbClr val="0099D8"/>
              </a:buClr>
              <a:buSzPts val="1800"/>
              <a:buChar char="•"/>
            </a:pPr>
            <a:r>
              <a:rPr lang="en-US" sz="1800" b="1" dirty="0">
                <a:solidFill>
                  <a:srgbClr val="0099D8"/>
                </a:solidFill>
              </a:rPr>
              <a:t>Information Quality Act  (IQA)</a:t>
            </a:r>
            <a:endParaRPr sz="1800" b="1" dirty="0">
              <a:solidFill>
                <a:srgbClr val="0099D8"/>
              </a:solidFill>
            </a:endParaRPr>
          </a:p>
          <a:p>
            <a:pPr marL="457200" lvl="0" indent="-349250" algn="l" rtl="0">
              <a:lnSpc>
                <a:spcPct val="115000"/>
              </a:lnSpc>
              <a:spcBef>
                <a:spcPts val="1000"/>
              </a:spcBef>
              <a:spcAft>
                <a:spcPts val="0"/>
              </a:spcAft>
              <a:buClr>
                <a:srgbClr val="0A4595"/>
              </a:buClr>
              <a:buSzPts val="1900"/>
              <a:buChar char="•"/>
            </a:pPr>
            <a:r>
              <a:rPr lang="en-US" sz="1900" b="1" dirty="0">
                <a:solidFill>
                  <a:srgbClr val="0A4595"/>
                </a:solidFill>
              </a:rPr>
              <a:t>FOIA liaisons collaborative approach is a model for other NOAA data and information service areas</a:t>
            </a:r>
            <a:endParaRPr sz="1900" b="1" dirty="0">
              <a:solidFill>
                <a:srgbClr val="0A4595"/>
              </a:solidFill>
            </a:endParaRPr>
          </a:p>
          <a:p>
            <a:pPr marL="457200" lvl="0" indent="-349250" algn="l" rtl="0">
              <a:lnSpc>
                <a:spcPct val="115000"/>
              </a:lnSpc>
              <a:spcBef>
                <a:spcPts val="1000"/>
              </a:spcBef>
              <a:spcAft>
                <a:spcPts val="0"/>
              </a:spcAft>
              <a:buClr>
                <a:srgbClr val="0A4595"/>
              </a:buClr>
              <a:buSzPts val="1900"/>
              <a:buChar char="•"/>
            </a:pPr>
            <a:r>
              <a:rPr lang="en-US" sz="1900" b="1" dirty="0">
                <a:solidFill>
                  <a:srgbClr val="0A4595"/>
                </a:solidFill>
              </a:rPr>
              <a:t>Impressed with commitment to learning and information sharing among the FOIA community</a:t>
            </a:r>
            <a:endParaRPr sz="1900" b="1" dirty="0">
              <a:solidFill>
                <a:srgbClr val="0A4595"/>
              </a:solidFill>
            </a:endParaRPr>
          </a:p>
          <a:p>
            <a:pPr marL="457200" lvl="0" indent="-349250" algn="l" rtl="0">
              <a:lnSpc>
                <a:spcPct val="115000"/>
              </a:lnSpc>
              <a:spcBef>
                <a:spcPts val="1000"/>
              </a:spcBef>
              <a:spcAft>
                <a:spcPts val="0"/>
              </a:spcAft>
              <a:buClr>
                <a:srgbClr val="0A4595"/>
              </a:buClr>
              <a:buSzPts val="1900"/>
              <a:buChar char="•"/>
            </a:pPr>
            <a:r>
              <a:rPr lang="en-US" sz="1900" b="1" dirty="0">
                <a:solidFill>
                  <a:srgbClr val="0A4595"/>
                </a:solidFill>
              </a:rPr>
              <a:t>Recognition of the tremendous effort to successfully migrate to </a:t>
            </a:r>
            <a:r>
              <a:rPr lang="en-US" sz="1900" b="1" dirty="0" err="1">
                <a:solidFill>
                  <a:srgbClr val="0A4595"/>
                </a:solidFill>
              </a:rPr>
              <a:t>FOIAXpress</a:t>
            </a:r>
            <a:endParaRPr sz="1900" b="1" dirty="0">
              <a:solidFill>
                <a:srgbClr val="0A4595"/>
              </a:solidFill>
            </a:endParaRPr>
          </a:p>
          <a:p>
            <a:pPr marL="0" lvl="0" indent="0" algn="l" rtl="0">
              <a:lnSpc>
                <a:spcPct val="115000"/>
              </a:lnSpc>
              <a:spcBef>
                <a:spcPts val="1000"/>
              </a:spcBef>
              <a:spcAft>
                <a:spcPts val="0"/>
              </a:spcAft>
              <a:buSzPts val="1400"/>
              <a:buNone/>
            </a:pPr>
            <a:endParaRPr sz="2000" b="1" dirty="0">
              <a:solidFill>
                <a:srgbClr val="0A4595"/>
              </a:solidFill>
            </a:endParaRPr>
          </a:p>
          <a:p>
            <a:pPr marL="457200" lvl="0" indent="0" algn="l" rtl="0">
              <a:lnSpc>
                <a:spcPct val="115000"/>
              </a:lnSpc>
              <a:spcBef>
                <a:spcPts val="1000"/>
              </a:spcBef>
              <a:spcAft>
                <a:spcPts val="0"/>
              </a:spcAft>
              <a:buNone/>
            </a:pPr>
            <a:endParaRPr sz="2000" b="1" dirty="0">
              <a:solidFill>
                <a:srgbClr val="0A4595"/>
              </a:solidFill>
            </a:endParaRPr>
          </a:p>
          <a:p>
            <a:pPr marL="0" lvl="0" indent="0" algn="l" rtl="0">
              <a:lnSpc>
                <a:spcPct val="115000"/>
              </a:lnSpc>
              <a:spcBef>
                <a:spcPts val="1000"/>
              </a:spcBef>
              <a:spcAft>
                <a:spcPts val="1000"/>
              </a:spcAft>
              <a:buSzPts val="1400"/>
              <a:buNone/>
            </a:pPr>
            <a:endParaRPr sz="2000" b="1" dirty="0">
              <a:solidFill>
                <a:srgbClr val="0A4595"/>
              </a:solidFill>
            </a:endParaRPr>
          </a:p>
        </p:txBody>
      </p:sp>
      <p:pic>
        <p:nvPicPr>
          <p:cNvPr id="122" name="Google Shape;122;p16"/>
          <p:cNvPicPr preferRelativeResize="0"/>
          <p:nvPr/>
        </p:nvPicPr>
        <p:blipFill rotWithShape="1">
          <a:blip r:embed="rId3">
            <a:alphaModFix/>
          </a:blip>
          <a:srcRect/>
          <a:stretch/>
        </p:blipFill>
        <p:spPr>
          <a:xfrm>
            <a:off x="6544144" y="1645535"/>
            <a:ext cx="2452899" cy="2575949"/>
          </a:xfrm>
          <a:prstGeom prst="rect">
            <a:avLst/>
          </a:prstGeom>
          <a:noFill/>
          <a:ln>
            <a:noFill/>
          </a:ln>
          <a:effectLst>
            <a:outerShdw blurRad="200025" dist="114300" dir="5400000" algn="bl" rotWithShape="0">
              <a:srgbClr val="000000">
                <a:alpha val="49411"/>
              </a:srgbClr>
            </a:outerShdw>
          </a:effectLst>
        </p:spPr>
      </p:pic>
    </p:spTree>
  </p:cSld>
  <p:clrMapOvr>
    <a:masterClrMapping/>
  </p:clrMapOvr>
</p:sld>
</file>

<file path=ppt/theme/theme1.xml><?xml version="1.0" encoding="utf-8"?>
<a:theme xmlns:a="http://schemas.openxmlformats.org/drawingml/2006/main" name="Custom Theme">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254</Words>
  <Application>Microsoft Office PowerPoint</Application>
  <PresentationFormat>On-screen Show (4:3)</PresentationFormat>
  <Paragraphs>25</Paragraphs>
  <Slides>4</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Times New Roman</vt:lpstr>
      <vt:lpstr>Custom Theme</vt:lpstr>
      <vt:lpstr>PowerPoint Presentation</vt:lpstr>
      <vt:lpstr>Enhancing Access to NOAA’s Open Data</vt:lpstr>
      <vt:lpstr>NOAA CDO Framework</vt:lpstr>
      <vt:lpstr>Where FOIA Fits?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Debbie.Sinmao</dc:creator>
  <cp:lastModifiedBy>Debbie.Sinmao</cp:lastModifiedBy>
  <cp:revision>9</cp:revision>
  <dcterms:modified xsi:type="dcterms:W3CDTF">2024-05-07T14:39:37Z</dcterms:modified>
</cp:coreProperties>
</file>